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5" r:id="rId4"/>
  </p:sldMasterIdLst>
  <p:notesMasterIdLst>
    <p:notesMasterId r:id="rId26"/>
  </p:notesMasterIdLst>
  <p:sldIdLst>
    <p:sldId id="275" r:id="rId5"/>
    <p:sldId id="284" r:id="rId6"/>
    <p:sldId id="279" r:id="rId7"/>
    <p:sldId id="296" r:id="rId8"/>
    <p:sldId id="315" r:id="rId9"/>
    <p:sldId id="285" r:id="rId10"/>
    <p:sldId id="299" r:id="rId11"/>
    <p:sldId id="319" r:id="rId12"/>
    <p:sldId id="320" r:id="rId13"/>
    <p:sldId id="286" r:id="rId14"/>
    <p:sldId id="314" r:id="rId15"/>
    <p:sldId id="300" r:id="rId16"/>
    <p:sldId id="316" r:id="rId17"/>
    <p:sldId id="318" r:id="rId18"/>
    <p:sldId id="317" r:id="rId19"/>
    <p:sldId id="322" r:id="rId20"/>
    <p:sldId id="323" r:id="rId21"/>
    <p:sldId id="321" r:id="rId22"/>
    <p:sldId id="302" r:id="rId23"/>
    <p:sldId id="310" r:id="rId24"/>
    <p:sldId id="313"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Example of each Layout" id="{CDA789D4-8228-44E3-B4A6-BC2A4670AB82}">
          <p14:sldIdLst>
            <p14:sldId id="275"/>
            <p14:sldId id="284"/>
            <p14:sldId id="279"/>
            <p14:sldId id="296"/>
            <p14:sldId id="315"/>
            <p14:sldId id="285"/>
            <p14:sldId id="299"/>
            <p14:sldId id="319"/>
            <p14:sldId id="320"/>
            <p14:sldId id="286"/>
            <p14:sldId id="314"/>
            <p14:sldId id="300"/>
            <p14:sldId id="316"/>
            <p14:sldId id="318"/>
            <p14:sldId id="317"/>
            <p14:sldId id="322"/>
            <p14:sldId id="323"/>
            <p14:sldId id="321"/>
            <p14:sldId id="302"/>
            <p14:sldId id="310"/>
            <p14:sldId id="313"/>
          </p14:sldIdLst>
        </p14:section>
        <p14:section name="Exemplars from Elli" id="{26E989CE-E0F0-43E9-BA09-F8B0E6DC577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A5AA8"/>
    <a:srgbClr val="D2D2F1"/>
    <a:srgbClr val="65BB7B"/>
    <a:srgbClr val="D6EDCF"/>
    <a:srgbClr val="30335D"/>
    <a:srgbClr val="FFFFFF"/>
    <a:srgbClr val="57576B"/>
    <a:srgbClr val="F1F1F1"/>
    <a:srgbClr val="D9D9D9"/>
    <a:srgbClr val="E3E3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A902B43-66CA-4169-8441-BFD93893A2AB}" v="3" dt="2024-03-26T17:15:31.79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0748" autoAdjust="0"/>
  </p:normalViewPr>
  <p:slideViewPr>
    <p:cSldViewPr snapToGrid="0">
      <p:cViewPr varScale="1">
        <p:scale>
          <a:sx n="92" d="100"/>
          <a:sy n="92" d="100"/>
        </p:scale>
        <p:origin x="127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tticken,Ian" userId="7c924bd7-b15d-44ce-a55d-4f6ade4fe12e" providerId="ADAL" clId="{E8F61B5B-61E8-4B3E-AFE3-14454E0F7526}"/>
    <pc:docChg chg="custSel addSld modSld sldOrd modSection">
      <pc:chgData name="Lutticken,Ian" userId="7c924bd7-b15d-44ce-a55d-4f6ade4fe12e" providerId="ADAL" clId="{E8F61B5B-61E8-4B3E-AFE3-14454E0F7526}" dt="2023-11-29T21:43:10.262" v="447" actId="1076"/>
      <pc:docMkLst>
        <pc:docMk/>
      </pc:docMkLst>
      <pc:sldChg chg="modSp mod">
        <pc:chgData name="Lutticken,Ian" userId="7c924bd7-b15d-44ce-a55d-4f6ade4fe12e" providerId="ADAL" clId="{E8F61B5B-61E8-4B3E-AFE3-14454E0F7526}" dt="2023-11-28T21:51:56.799" v="273" actId="20577"/>
        <pc:sldMkLst>
          <pc:docMk/>
          <pc:sldMk cId="2776197509" sldId="280"/>
        </pc:sldMkLst>
        <pc:spChg chg="mod">
          <ac:chgData name="Lutticken,Ian" userId="7c924bd7-b15d-44ce-a55d-4f6ade4fe12e" providerId="ADAL" clId="{E8F61B5B-61E8-4B3E-AFE3-14454E0F7526}" dt="2023-11-28T21:50:11.161" v="133" actId="1036"/>
          <ac:spMkLst>
            <pc:docMk/>
            <pc:sldMk cId="2776197509" sldId="280"/>
            <ac:spMk id="4" creationId="{ABB44DA2-2BB4-4423-ABB4-2088ABA6D5BF}"/>
          </ac:spMkLst>
        </pc:spChg>
        <pc:spChg chg="mod">
          <ac:chgData name="Lutticken,Ian" userId="7c924bd7-b15d-44ce-a55d-4f6ade4fe12e" providerId="ADAL" clId="{E8F61B5B-61E8-4B3E-AFE3-14454E0F7526}" dt="2023-11-28T21:51:56.799" v="273" actId="20577"/>
          <ac:spMkLst>
            <pc:docMk/>
            <pc:sldMk cId="2776197509" sldId="280"/>
            <ac:spMk id="5" creationId="{01CE7849-C1C5-4ABE-9B84-7BDFD550368E}"/>
          </ac:spMkLst>
        </pc:spChg>
      </pc:sldChg>
      <pc:sldChg chg="modNotesTx">
        <pc:chgData name="Lutticken,Ian" userId="7c924bd7-b15d-44ce-a55d-4f6ade4fe12e" providerId="ADAL" clId="{E8F61B5B-61E8-4B3E-AFE3-14454E0F7526}" dt="2023-11-28T21:49:07.601" v="107"/>
        <pc:sldMkLst>
          <pc:docMk/>
          <pc:sldMk cId="2600644168" sldId="288"/>
        </pc:sldMkLst>
      </pc:sldChg>
      <pc:sldChg chg="addSp delSp modSp add mod ord modShow modNotesTx">
        <pc:chgData name="Lutticken,Ian" userId="7c924bd7-b15d-44ce-a55d-4f6ade4fe12e" providerId="ADAL" clId="{E8F61B5B-61E8-4B3E-AFE3-14454E0F7526}" dt="2023-11-28T21:47:51.447" v="104"/>
        <pc:sldMkLst>
          <pc:docMk/>
          <pc:sldMk cId="1434612588" sldId="291"/>
        </pc:sldMkLst>
        <pc:spChg chg="mod">
          <ac:chgData name="Lutticken,Ian" userId="7c924bd7-b15d-44ce-a55d-4f6ade4fe12e" providerId="ADAL" clId="{E8F61B5B-61E8-4B3E-AFE3-14454E0F7526}" dt="2023-11-28T21:33:36.821" v="30" actId="20577"/>
          <ac:spMkLst>
            <pc:docMk/>
            <pc:sldMk cId="1434612588" sldId="291"/>
            <ac:spMk id="4" creationId="{DE258EB7-D90B-43FD-9A2B-AA508BBAE6E2}"/>
          </ac:spMkLst>
        </pc:spChg>
        <pc:spChg chg="del mod">
          <ac:chgData name="Lutticken,Ian" userId="7c924bd7-b15d-44ce-a55d-4f6ade4fe12e" providerId="ADAL" clId="{E8F61B5B-61E8-4B3E-AFE3-14454E0F7526}" dt="2023-11-28T21:36:06.195" v="39" actId="3680"/>
          <ac:spMkLst>
            <pc:docMk/>
            <pc:sldMk cId="1434612588" sldId="291"/>
            <ac:spMk id="5" creationId="{777B6683-16C7-49CA-8A17-7AE3DB1EF13B}"/>
          </ac:spMkLst>
        </pc:spChg>
        <pc:graphicFrameChg chg="add del mod">
          <ac:chgData name="Lutticken,Ian" userId="7c924bd7-b15d-44ce-a55d-4f6ade4fe12e" providerId="ADAL" clId="{E8F61B5B-61E8-4B3E-AFE3-14454E0F7526}" dt="2023-11-28T21:34:17.342" v="34"/>
          <ac:graphicFrameMkLst>
            <pc:docMk/>
            <pc:sldMk cId="1434612588" sldId="291"/>
            <ac:graphicFrameMk id="2" creationId="{1B7DA366-B231-B986-3EEC-E330402842CD}"/>
          </ac:graphicFrameMkLst>
        </pc:graphicFrameChg>
        <pc:graphicFrameChg chg="add del mod modGraphic">
          <ac:chgData name="Lutticken,Ian" userId="7c924bd7-b15d-44ce-a55d-4f6ade4fe12e" providerId="ADAL" clId="{E8F61B5B-61E8-4B3E-AFE3-14454E0F7526}" dt="2023-11-28T21:35:39.934" v="38" actId="478"/>
          <ac:graphicFrameMkLst>
            <pc:docMk/>
            <pc:sldMk cId="1434612588" sldId="291"/>
            <ac:graphicFrameMk id="3" creationId="{F95BF40A-FCF2-FB3D-26FD-857E39F1826E}"/>
          </ac:graphicFrameMkLst>
        </pc:graphicFrameChg>
        <pc:graphicFrameChg chg="add mod ord modGraphic">
          <ac:chgData name="Lutticken,Ian" userId="7c924bd7-b15d-44ce-a55d-4f6ade4fe12e" providerId="ADAL" clId="{E8F61B5B-61E8-4B3E-AFE3-14454E0F7526}" dt="2023-11-28T21:47:09.967" v="103" actId="122"/>
          <ac:graphicFrameMkLst>
            <pc:docMk/>
            <pc:sldMk cId="1434612588" sldId="291"/>
            <ac:graphicFrameMk id="6" creationId="{80EE8E6D-D348-7872-44C3-F1BA69D54CF9}"/>
          </ac:graphicFrameMkLst>
        </pc:graphicFrameChg>
        <pc:picChg chg="add mod">
          <ac:chgData name="Lutticken,Ian" userId="7c924bd7-b15d-44ce-a55d-4f6ade4fe12e" providerId="ADAL" clId="{E8F61B5B-61E8-4B3E-AFE3-14454E0F7526}" dt="2023-11-28T21:46:44.281" v="96" actId="1076"/>
          <ac:picMkLst>
            <pc:docMk/>
            <pc:sldMk cId="1434612588" sldId="291"/>
            <ac:picMk id="7" creationId="{3F68E8F7-5627-1E1A-5023-DBE542E4F61A}"/>
          </ac:picMkLst>
        </pc:picChg>
        <pc:picChg chg="add mod">
          <ac:chgData name="Lutticken,Ian" userId="7c924bd7-b15d-44ce-a55d-4f6ade4fe12e" providerId="ADAL" clId="{E8F61B5B-61E8-4B3E-AFE3-14454E0F7526}" dt="2023-11-28T21:46:47.389" v="97" actId="1076"/>
          <ac:picMkLst>
            <pc:docMk/>
            <pc:sldMk cId="1434612588" sldId="291"/>
            <ac:picMk id="8" creationId="{622B2CC2-BB37-3CBE-2DDB-3849C739A162}"/>
          </ac:picMkLst>
        </pc:picChg>
        <pc:picChg chg="add mod">
          <ac:chgData name="Lutticken,Ian" userId="7c924bd7-b15d-44ce-a55d-4f6ade4fe12e" providerId="ADAL" clId="{E8F61B5B-61E8-4B3E-AFE3-14454E0F7526}" dt="2023-11-28T21:46:52.029" v="98" actId="1076"/>
          <ac:picMkLst>
            <pc:docMk/>
            <pc:sldMk cId="1434612588" sldId="291"/>
            <ac:picMk id="9" creationId="{F122418D-6DA7-03C9-86A0-FE89FC651755}"/>
          </ac:picMkLst>
        </pc:picChg>
        <pc:picChg chg="add mod">
          <ac:chgData name="Lutticken,Ian" userId="7c924bd7-b15d-44ce-a55d-4f6ade4fe12e" providerId="ADAL" clId="{E8F61B5B-61E8-4B3E-AFE3-14454E0F7526}" dt="2023-11-28T21:46:56.373" v="99" actId="1076"/>
          <ac:picMkLst>
            <pc:docMk/>
            <pc:sldMk cId="1434612588" sldId="291"/>
            <ac:picMk id="10" creationId="{87404CFF-12A1-E8A9-93C1-0CCCD7EBEB55}"/>
          </ac:picMkLst>
        </pc:picChg>
        <pc:picChg chg="add del mod">
          <ac:chgData name="Lutticken,Ian" userId="7c924bd7-b15d-44ce-a55d-4f6ade4fe12e" providerId="ADAL" clId="{E8F61B5B-61E8-4B3E-AFE3-14454E0F7526}" dt="2023-11-28T21:34:17.342" v="34"/>
          <ac:picMkLst>
            <pc:docMk/>
            <pc:sldMk cId="1434612588" sldId="291"/>
            <ac:picMk id="1025" creationId="{73B6684B-8F31-59A7-0FCB-DF2924667D48}"/>
          </ac:picMkLst>
        </pc:picChg>
        <pc:picChg chg="add del mod">
          <ac:chgData name="Lutticken,Ian" userId="7c924bd7-b15d-44ce-a55d-4f6ade4fe12e" providerId="ADAL" clId="{E8F61B5B-61E8-4B3E-AFE3-14454E0F7526}" dt="2023-11-28T21:34:17.342" v="34"/>
          <ac:picMkLst>
            <pc:docMk/>
            <pc:sldMk cId="1434612588" sldId="291"/>
            <ac:picMk id="1026" creationId="{3CE3779B-37A8-AD85-A805-8C2955A1FC85}"/>
          </ac:picMkLst>
        </pc:picChg>
        <pc:picChg chg="add del mod">
          <ac:chgData name="Lutticken,Ian" userId="7c924bd7-b15d-44ce-a55d-4f6ade4fe12e" providerId="ADAL" clId="{E8F61B5B-61E8-4B3E-AFE3-14454E0F7526}" dt="2023-11-28T21:34:17.342" v="34"/>
          <ac:picMkLst>
            <pc:docMk/>
            <pc:sldMk cId="1434612588" sldId="291"/>
            <ac:picMk id="1027" creationId="{7DC0F7DC-ED46-42CB-CC74-866B8EE03FF6}"/>
          </ac:picMkLst>
        </pc:picChg>
        <pc:picChg chg="add del mod">
          <ac:chgData name="Lutticken,Ian" userId="7c924bd7-b15d-44ce-a55d-4f6ade4fe12e" providerId="ADAL" clId="{E8F61B5B-61E8-4B3E-AFE3-14454E0F7526}" dt="2023-11-28T21:34:17.342" v="34"/>
          <ac:picMkLst>
            <pc:docMk/>
            <pc:sldMk cId="1434612588" sldId="291"/>
            <ac:picMk id="1028" creationId="{42EE556A-5E6A-4A36-3E31-3667D892212E}"/>
          </ac:picMkLst>
        </pc:picChg>
      </pc:sldChg>
      <pc:sldChg chg="addSp delSp modSp add mod ord modShow">
        <pc:chgData name="Lutticken,Ian" userId="7c924bd7-b15d-44ce-a55d-4f6ade4fe12e" providerId="ADAL" clId="{E8F61B5B-61E8-4B3E-AFE3-14454E0F7526}" dt="2023-11-28T22:59:22.825" v="349" actId="20577"/>
        <pc:sldMkLst>
          <pc:docMk/>
          <pc:sldMk cId="1370020811" sldId="292"/>
        </pc:sldMkLst>
        <pc:spChg chg="add del mod">
          <ac:chgData name="Lutticken,Ian" userId="7c924bd7-b15d-44ce-a55d-4f6ade4fe12e" providerId="ADAL" clId="{E8F61B5B-61E8-4B3E-AFE3-14454E0F7526}" dt="2023-11-28T22:21:36.456" v="305" actId="478"/>
          <ac:spMkLst>
            <pc:docMk/>
            <pc:sldMk cId="1370020811" sldId="292"/>
            <ac:spMk id="3" creationId="{49A2E8EB-84F9-178F-A722-D9B9393C0FBB}"/>
          </ac:spMkLst>
        </pc:spChg>
        <pc:spChg chg="mod">
          <ac:chgData name="Lutticken,Ian" userId="7c924bd7-b15d-44ce-a55d-4f6ade4fe12e" providerId="ADAL" clId="{E8F61B5B-61E8-4B3E-AFE3-14454E0F7526}" dt="2023-11-28T22:20:04.267" v="303" actId="20577"/>
          <ac:spMkLst>
            <pc:docMk/>
            <pc:sldMk cId="1370020811" sldId="292"/>
            <ac:spMk id="4" creationId="{DE258EB7-D90B-43FD-9A2B-AA508BBAE6E2}"/>
          </ac:spMkLst>
        </pc:spChg>
        <pc:spChg chg="del">
          <ac:chgData name="Lutticken,Ian" userId="7c924bd7-b15d-44ce-a55d-4f6ade4fe12e" providerId="ADAL" clId="{E8F61B5B-61E8-4B3E-AFE3-14454E0F7526}" dt="2023-11-28T22:21:32.250" v="304" actId="478"/>
          <ac:spMkLst>
            <pc:docMk/>
            <pc:sldMk cId="1370020811" sldId="292"/>
            <ac:spMk id="5" creationId="{777B6683-16C7-49CA-8A17-7AE3DB1EF13B}"/>
          </ac:spMkLst>
        </pc:spChg>
        <pc:spChg chg="add del mod">
          <ac:chgData name="Lutticken,Ian" userId="7c924bd7-b15d-44ce-a55d-4f6ade4fe12e" providerId="ADAL" clId="{E8F61B5B-61E8-4B3E-AFE3-14454E0F7526}" dt="2023-11-28T22:24:55.661" v="309" actId="478"/>
          <ac:spMkLst>
            <pc:docMk/>
            <pc:sldMk cId="1370020811" sldId="292"/>
            <ac:spMk id="6" creationId="{011A2DE8-91D0-50AA-293E-8A1437A509D9}"/>
          </ac:spMkLst>
        </pc:spChg>
        <pc:spChg chg="add del">
          <ac:chgData name="Lutticken,Ian" userId="7c924bd7-b15d-44ce-a55d-4f6ade4fe12e" providerId="ADAL" clId="{E8F61B5B-61E8-4B3E-AFE3-14454E0F7526}" dt="2023-11-28T22:25:16.188" v="315"/>
          <ac:spMkLst>
            <pc:docMk/>
            <pc:sldMk cId="1370020811" sldId="292"/>
            <ac:spMk id="7" creationId="{1A8171F4-1E79-AC38-32E5-E9C6A0103896}"/>
          </ac:spMkLst>
        </pc:spChg>
        <pc:spChg chg="add mod">
          <ac:chgData name="Lutticken,Ian" userId="7c924bd7-b15d-44ce-a55d-4f6ade4fe12e" providerId="ADAL" clId="{E8F61B5B-61E8-4B3E-AFE3-14454E0F7526}" dt="2023-11-28T22:46:23.047" v="327" actId="20577"/>
          <ac:spMkLst>
            <pc:docMk/>
            <pc:sldMk cId="1370020811" sldId="292"/>
            <ac:spMk id="10" creationId="{44177389-03AF-C4CA-78C6-20D5067F273F}"/>
          </ac:spMkLst>
        </pc:spChg>
        <pc:spChg chg="add mod">
          <ac:chgData name="Lutticken,Ian" userId="7c924bd7-b15d-44ce-a55d-4f6ade4fe12e" providerId="ADAL" clId="{E8F61B5B-61E8-4B3E-AFE3-14454E0F7526}" dt="2023-11-28T22:46:33.977" v="331" actId="20577"/>
          <ac:spMkLst>
            <pc:docMk/>
            <pc:sldMk cId="1370020811" sldId="292"/>
            <ac:spMk id="11" creationId="{22B1395B-5AAA-C2CE-37AB-7D0D507C7CCF}"/>
          </ac:spMkLst>
        </pc:spChg>
        <pc:spChg chg="add mod">
          <ac:chgData name="Lutticken,Ian" userId="7c924bd7-b15d-44ce-a55d-4f6ade4fe12e" providerId="ADAL" clId="{E8F61B5B-61E8-4B3E-AFE3-14454E0F7526}" dt="2023-11-28T22:59:22.825" v="349" actId="20577"/>
          <ac:spMkLst>
            <pc:docMk/>
            <pc:sldMk cId="1370020811" sldId="292"/>
            <ac:spMk id="13" creationId="{95B2D445-252A-C3FE-F9FA-238E86AF4970}"/>
          </ac:spMkLst>
        </pc:spChg>
        <pc:picChg chg="add mod">
          <ac:chgData name="Lutticken,Ian" userId="7c924bd7-b15d-44ce-a55d-4f6ade4fe12e" providerId="ADAL" clId="{E8F61B5B-61E8-4B3E-AFE3-14454E0F7526}" dt="2023-11-28T22:25:25.500" v="318" actId="1076"/>
          <ac:picMkLst>
            <pc:docMk/>
            <pc:sldMk cId="1370020811" sldId="292"/>
            <ac:picMk id="8" creationId="{29732579-D271-3B35-4936-978C61263B3B}"/>
          </ac:picMkLst>
        </pc:picChg>
        <pc:picChg chg="add mod">
          <ac:chgData name="Lutticken,Ian" userId="7c924bd7-b15d-44ce-a55d-4f6ade4fe12e" providerId="ADAL" clId="{E8F61B5B-61E8-4B3E-AFE3-14454E0F7526}" dt="2023-11-28T22:43:38.482" v="322" actId="14100"/>
          <ac:picMkLst>
            <pc:docMk/>
            <pc:sldMk cId="1370020811" sldId="292"/>
            <ac:picMk id="9" creationId="{16299303-DCAC-0E62-1364-E2F73ED12528}"/>
          </ac:picMkLst>
        </pc:picChg>
        <pc:picChg chg="add mod modCrop">
          <ac:chgData name="Lutticken,Ian" userId="7c924bd7-b15d-44ce-a55d-4f6ade4fe12e" providerId="ADAL" clId="{E8F61B5B-61E8-4B3E-AFE3-14454E0F7526}" dt="2023-11-28T22:59:09.020" v="340" actId="1076"/>
          <ac:picMkLst>
            <pc:docMk/>
            <pc:sldMk cId="1370020811" sldId="292"/>
            <ac:picMk id="12" creationId="{A5A8B828-AEEF-FA6E-BB07-EEA1631A2D1F}"/>
          </ac:picMkLst>
        </pc:picChg>
      </pc:sldChg>
      <pc:sldChg chg="addSp modSp mod">
        <pc:chgData name="Lutticken,Ian" userId="7c924bd7-b15d-44ce-a55d-4f6ade4fe12e" providerId="ADAL" clId="{E8F61B5B-61E8-4B3E-AFE3-14454E0F7526}" dt="2023-11-29T21:43:10.262" v="447" actId="1076"/>
        <pc:sldMkLst>
          <pc:docMk/>
          <pc:sldMk cId="4266487083" sldId="292"/>
        </pc:sldMkLst>
        <pc:spChg chg="add mod">
          <ac:chgData name="Lutticken,Ian" userId="7c924bd7-b15d-44ce-a55d-4f6ade4fe12e" providerId="ADAL" clId="{E8F61B5B-61E8-4B3E-AFE3-14454E0F7526}" dt="2023-11-29T21:43:10.262" v="447" actId="1076"/>
          <ac:spMkLst>
            <pc:docMk/>
            <pc:sldMk cId="4266487083" sldId="292"/>
            <ac:spMk id="2" creationId="{6CE901E5-701F-4AE0-0DF4-2991482C921E}"/>
          </ac:spMkLst>
        </pc:spChg>
      </pc:sldChg>
      <pc:sldChg chg="addSp modSp mod">
        <pc:chgData name="Lutticken,Ian" userId="7c924bd7-b15d-44ce-a55d-4f6ade4fe12e" providerId="ADAL" clId="{E8F61B5B-61E8-4B3E-AFE3-14454E0F7526}" dt="2023-11-29T21:42:02.159" v="415" actId="1076"/>
        <pc:sldMkLst>
          <pc:docMk/>
          <pc:sldMk cId="1533551567" sldId="299"/>
        </pc:sldMkLst>
        <pc:spChg chg="add mod">
          <ac:chgData name="Lutticken,Ian" userId="7c924bd7-b15d-44ce-a55d-4f6ade4fe12e" providerId="ADAL" clId="{E8F61B5B-61E8-4B3E-AFE3-14454E0F7526}" dt="2023-11-29T21:42:02.159" v="415" actId="1076"/>
          <ac:spMkLst>
            <pc:docMk/>
            <pc:sldMk cId="1533551567" sldId="299"/>
            <ac:spMk id="2" creationId="{597E7329-323F-ACFB-CF6A-3582FC8EFD3F}"/>
          </ac:spMkLst>
        </pc:spChg>
      </pc:sldChg>
    </pc:docChg>
  </pc:docChgLst>
  <pc:docChgLst>
    <pc:chgData name="Lutticken,Ian" userId="S::i.lutticken@ufl.edu::7c924bd7-b15d-44ce-a55d-4f6ade4fe12e" providerId="AD" clId="Web-{6A3EB948-BBE3-89C1-8C6E-6360172759CD}"/>
    <pc:docChg chg="modSld">
      <pc:chgData name="Lutticken,Ian" userId="S::i.lutticken@ufl.edu::7c924bd7-b15d-44ce-a55d-4f6ade4fe12e" providerId="AD" clId="Web-{6A3EB948-BBE3-89C1-8C6E-6360172759CD}" dt="2024-02-09T17:18:30.710" v="0" actId="1076"/>
      <pc:docMkLst>
        <pc:docMk/>
      </pc:docMkLst>
      <pc:sldChg chg="modSp">
        <pc:chgData name="Lutticken,Ian" userId="S::i.lutticken@ufl.edu::7c924bd7-b15d-44ce-a55d-4f6ade4fe12e" providerId="AD" clId="Web-{6A3EB948-BBE3-89C1-8C6E-6360172759CD}" dt="2024-02-09T17:18:30.710" v="0" actId="1076"/>
        <pc:sldMkLst>
          <pc:docMk/>
          <pc:sldMk cId="1980667377" sldId="296"/>
        </pc:sldMkLst>
        <pc:picChg chg="mod">
          <ac:chgData name="Lutticken,Ian" userId="S::i.lutticken@ufl.edu::7c924bd7-b15d-44ce-a55d-4f6ade4fe12e" providerId="AD" clId="Web-{6A3EB948-BBE3-89C1-8C6E-6360172759CD}" dt="2024-02-09T17:18:30.710" v="0" actId="1076"/>
          <ac:picMkLst>
            <pc:docMk/>
            <pc:sldMk cId="1980667377" sldId="296"/>
            <ac:picMk id="2" creationId="{22535B30-5A6D-3F6A-F91C-E13E17DA4B71}"/>
          </ac:picMkLst>
        </pc:picChg>
      </pc:sldChg>
    </pc:docChg>
  </pc:docChgLst>
  <pc:docChgLst>
    <pc:chgData name="Lutticken,Ian" userId="7c924bd7-b15d-44ce-a55d-4f6ade4fe12e" providerId="ADAL" clId="{E94DC1D4-0EAC-42DF-9C54-94D96BAA819C}"/>
    <pc:docChg chg="undo redo custSel addSld delSld modSld sldOrd modSection">
      <pc:chgData name="Lutticken,Ian" userId="7c924bd7-b15d-44ce-a55d-4f6ade4fe12e" providerId="ADAL" clId="{E94DC1D4-0EAC-42DF-9C54-94D96BAA819C}" dt="2023-12-04T20:31:33.090" v="562"/>
      <pc:docMkLst>
        <pc:docMk/>
      </pc:docMkLst>
      <pc:sldChg chg="modSp mod">
        <pc:chgData name="Lutticken,Ian" userId="7c924bd7-b15d-44ce-a55d-4f6ade4fe12e" providerId="ADAL" clId="{E94DC1D4-0EAC-42DF-9C54-94D96BAA819C}" dt="2023-12-04T15:32:07.245" v="13" actId="20577"/>
        <pc:sldMkLst>
          <pc:docMk/>
          <pc:sldMk cId="857287555" sldId="275"/>
        </pc:sldMkLst>
        <pc:spChg chg="mod">
          <ac:chgData name="Lutticken,Ian" userId="7c924bd7-b15d-44ce-a55d-4f6ade4fe12e" providerId="ADAL" clId="{E94DC1D4-0EAC-42DF-9C54-94D96BAA819C}" dt="2023-12-04T15:32:07.245" v="13" actId="20577"/>
          <ac:spMkLst>
            <pc:docMk/>
            <pc:sldMk cId="857287555" sldId="275"/>
            <ac:spMk id="6" creationId="{9C7AEA56-28DE-4C7F-B29E-CBA1FAF09F68}"/>
          </ac:spMkLst>
        </pc:spChg>
      </pc:sldChg>
      <pc:sldChg chg="del">
        <pc:chgData name="Lutticken,Ian" userId="7c924bd7-b15d-44ce-a55d-4f6ade4fe12e" providerId="ADAL" clId="{E94DC1D4-0EAC-42DF-9C54-94D96BAA819C}" dt="2023-12-04T15:34:30.917" v="14" actId="2696"/>
        <pc:sldMkLst>
          <pc:docMk/>
          <pc:sldMk cId="758618599" sldId="277"/>
        </pc:sldMkLst>
      </pc:sldChg>
      <pc:sldChg chg="modSp mod">
        <pc:chgData name="Lutticken,Ian" userId="7c924bd7-b15d-44ce-a55d-4f6ade4fe12e" providerId="ADAL" clId="{E94DC1D4-0EAC-42DF-9C54-94D96BAA819C}" dt="2023-12-04T15:38:50.510" v="40" actId="20577"/>
        <pc:sldMkLst>
          <pc:docMk/>
          <pc:sldMk cId="3666390837" sldId="279"/>
        </pc:sldMkLst>
        <pc:spChg chg="mod">
          <ac:chgData name="Lutticken,Ian" userId="7c924bd7-b15d-44ce-a55d-4f6ade4fe12e" providerId="ADAL" clId="{E94DC1D4-0EAC-42DF-9C54-94D96BAA819C}" dt="2023-12-04T15:38:50.510" v="40" actId="20577"/>
          <ac:spMkLst>
            <pc:docMk/>
            <pc:sldMk cId="3666390837" sldId="279"/>
            <ac:spMk id="4" creationId="{B7039A79-FB37-4AA0-9E71-5EA1A2DE632F}"/>
          </ac:spMkLst>
        </pc:spChg>
      </pc:sldChg>
      <pc:sldChg chg="modSp mod">
        <pc:chgData name="Lutticken,Ian" userId="7c924bd7-b15d-44ce-a55d-4f6ade4fe12e" providerId="ADAL" clId="{E94DC1D4-0EAC-42DF-9C54-94D96BAA819C}" dt="2023-12-04T15:35:51.605" v="17" actId="20577"/>
        <pc:sldMkLst>
          <pc:docMk/>
          <pc:sldMk cId="2691342478" sldId="284"/>
        </pc:sldMkLst>
        <pc:spChg chg="mod">
          <ac:chgData name="Lutticken,Ian" userId="7c924bd7-b15d-44ce-a55d-4f6ade4fe12e" providerId="ADAL" clId="{E94DC1D4-0EAC-42DF-9C54-94D96BAA819C}" dt="2023-12-04T15:35:51.605" v="17" actId="20577"/>
          <ac:spMkLst>
            <pc:docMk/>
            <pc:sldMk cId="2691342478" sldId="284"/>
            <ac:spMk id="4" creationId="{DE258EB7-D90B-43FD-9A2B-AA508BBAE6E2}"/>
          </ac:spMkLst>
        </pc:spChg>
        <pc:spChg chg="mod">
          <ac:chgData name="Lutticken,Ian" userId="7c924bd7-b15d-44ce-a55d-4f6ade4fe12e" providerId="ADAL" clId="{E94DC1D4-0EAC-42DF-9C54-94D96BAA819C}" dt="2023-12-04T15:35:47.121" v="15"/>
          <ac:spMkLst>
            <pc:docMk/>
            <pc:sldMk cId="2691342478" sldId="284"/>
            <ac:spMk id="5" creationId="{777B6683-16C7-49CA-8A17-7AE3DB1EF13B}"/>
          </ac:spMkLst>
        </pc:spChg>
      </pc:sldChg>
      <pc:sldChg chg="modSp mod">
        <pc:chgData name="Lutticken,Ian" userId="7c924bd7-b15d-44ce-a55d-4f6ade4fe12e" providerId="ADAL" clId="{E94DC1D4-0EAC-42DF-9C54-94D96BAA819C}" dt="2023-12-04T15:58:53.256" v="195" actId="20577"/>
        <pc:sldMkLst>
          <pc:docMk/>
          <pc:sldMk cId="1153625013" sldId="285"/>
        </pc:sldMkLst>
        <pc:spChg chg="mod">
          <ac:chgData name="Lutticken,Ian" userId="7c924bd7-b15d-44ce-a55d-4f6ade4fe12e" providerId="ADAL" clId="{E94DC1D4-0EAC-42DF-9C54-94D96BAA819C}" dt="2023-12-04T15:58:53.256" v="195" actId="20577"/>
          <ac:spMkLst>
            <pc:docMk/>
            <pc:sldMk cId="1153625013" sldId="285"/>
            <ac:spMk id="4" creationId="{B7039A79-FB37-4AA0-9E71-5EA1A2DE632F}"/>
          </ac:spMkLst>
        </pc:spChg>
      </pc:sldChg>
      <pc:sldChg chg="modSp mod">
        <pc:chgData name="Lutticken,Ian" userId="7c924bd7-b15d-44ce-a55d-4f6ade4fe12e" providerId="ADAL" clId="{E94DC1D4-0EAC-42DF-9C54-94D96BAA819C}" dt="2023-12-04T18:22:06.259" v="532" actId="20577"/>
        <pc:sldMkLst>
          <pc:docMk/>
          <pc:sldMk cId="2128048737" sldId="286"/>
        </pc:sldMkLst>
        <pc:spChg chg="mod">
          <ac:chgData name="Lutticken,Ian" userId="7c924bd7-b15d-44ce-a55d-4f6ade4fe12e" providerId="ADAL" clId="{E94DC1D4-0EAC-42DF-9C54-94D96BAA819C}" dt="2023-12-04T18:22:06.259" v="532" actId="20577"/>
          <ac:spMkLst>
            <pc:docMk/>
            <pc:sldMk cId="2128048737" sldId="286"/>
            <ac:spMk id="4" creationId="{B7039A79-FB37-4AA0-9E71-5EA1A2DE632F}"/>
          </ac:spMkLst>
        </pc:spChg>
      </pc:sldChg>
      <pc:sldChg chg="mod modShow">
        <pc:chgData name="Lutticken,Ian" userId="7c924bd7-b15d-44ce-a55d-4f6ade4fe12e" providerId="ADAL" clId="{E94DC1D4-0EAC-42DF-9C54-94D96BAA819C}" dt="2023-12-04T15:37:06.917" v="19" actId="729"/>
        <pc:sldMkLst>
          <pc:docMk/>
          <pc:sldMk cId="872440550" sldId="294"/>
        </pc:sldMkLst>
      </pc:sldChg>
      <pc:sldChg chg="ord">
        <pc:chgData name="Lutticken,Ian" userId="7c924bd7-b15d-44ce-a55d-4f6ade4fe12e" providerId="ADAL" clId="{E94DC1D4-0EAC-42DF-9C54-94D96BAA819C}" dt="2023-12-04T18:18:26.607" v="462"/>
        <pc:sldMkLst>
          <pc:docMk/>
          <pc:sldMk cId="284219519" sldId="295"/>
        </pc:sldMkLst>
      </pc:sldChg>
      <pc:sldChg chg="addSp modSp mod modNotesTx">
        <pc:chgData name="Lutticken,Ian" userId="7c924bd7-b15d-44ce-a55d-4f6ade4fe12e" providerId="ADAL" clId="{E94DC1D4-0EAC-42DF-9C54-94D96BAA819C}" dt="2023-12-04T16:08:04.010" v="230" actId="1035"/>
        <pc:sldMkLst>
          <pc:docMk/>
          <pc:sldMk cId="1980667377" sldId="296"/>
        </pc:sldMkLst>
        <pc:spChg chg="add mod">
          <ac:chgData name="Lutticken,Ian" userId="7c924bd7-b15d-44ce-a55d-4f6ade4fe12e" providerId="ADAL" clId="{E94DC1D4-0EAC-42DF-9C54-94D96BAA819C}" dt="2023-12-04T15:44:31.522" v="119" actId="1076"/>
          <ac:spMkLst>
            <pc:docMk/>
            <pc:sldMk cId="1980667377" sldId="296"/>
            <ac:spMk id="3" creationId="{E84836BF-7EF6-094C-4193-E078950F1BBF}"/>
          </ac:spMkLst>
        </pc:spChg>
        <pc:spChg chg="mod">
          <ac:chgData name="Lutticken,Ian" userId="7c924bd7-b15d-44ce-a55d-4f6ade4fe12e" providerId="ADAL" clId="{E94DC1D4-0EAC-42DF-9C54-94D96BAA819C}" dt="2023-12-04T15:39:30.248" v="63" actId="20577"/>
          <ac:spMkLst>
            <pc:docMk/>
            <pc:sldMk cId="1980667377" sldId="296"/>
            <ac:spMk id="4" creationId="{DE258EB7-D90B-43FD-9A2B-AA508BBAE6E2}"/>
          </ac:spMkLst>
        </pc:spChg>
        <pc:spChg chg="add mod">
          <ac:chgData name="Lutticken,Ian" userId="7c924bd7-b15d-44ce-a55d-4f6ade4fe12e" providerId="ADAL" clId="{E94DC1D4-0EAC-42DF-9C54-94D96BAA819C}" dt="2023-12-04T15:44:20.961" v="117" actId="1076"/>
          <ac:spMkLst>
            <pc:docMk/>
            <pc:sldMk cId="1980667377" sldId="296"/>
            <ac:spMk id="6" creationId="{19D67E4F-6970-19B6-8991-79560E7BABA2}"/>
          </ac:spMkLst>
        </pc:spChg>
        <pc:spChg chg="add mod">
          <ac:chgData name="Lutticken,Ian" userId="7c924bd7-b15d-44ce-a55d-4f6ade4fe12e" providerId="ADAL" clId="{E94DC1D4-0EAC-42DF-9C54-94D96BAA819C}" dt="2023-12-04T16:08:04.010" v="230" actId="1035"/>
          <ac:spMkLst>
            <pc:docMk/>
            <pc:sldMk cId="1980667377" sldId="296"/>
            <ac:spMk id="7" creationId="{50637492-02F9-DD1E-2E46-372569F0872C}"/>
          </ac:spMkLst>
        </pc:spChg>
        <pc:picChg chg="add mod">
          <ac:chgData name="Lutticken,Ian" userId="7c924bd7-b15d-44ce-a55d-4f6ade4fe12e" providerId="ADAL" clId="{E94DC1D4-0EAC-42DF-9C54-94D96BAA819C}" dt="2023-12-04T16:08:04.010" v="230" actId="1035"/>
          <ac:picMkLst>
            <pc:docMk/>
            <pc:sldMk cId="1980667377" sldId="296"/>
            <ac:picMk id="8" creationId="{EB1D9ED0-B775-C424-610B-6BBD81AC3119}"/>
          </ac:picMkLst>
        </pc:picChg>
        <pc:picChg chg="mod">
          <ac:chgData name="Lutticken,Ian" userId="7c924bd7-b15d-44ce-a55d-4f6ade4fe12e" providerId="ADAL" clId="{E94DC1D4-0EAC-42DF-9C54-94D96BAA819C}" dt="2023-12-04T15:41:05.960" v="66" actId="1076"/>
          <ac:picMkLst>
            <pc:docMk/>
            <pc:sldMk cId="1980667377" sldId="296"/>
            <ac:picMk id="3074" creationId="{E493F914-1966-F8FB-B992-C417FA5F2F2C}"/>
          </ac:picMkLst>
        </pc:picChg>
      </pc:sldChg>
      <pc:sldChg chg="del mod modShow">
        <pc:chgData name="Lutticken,Ian" userId="7c924bd7-b15d-44ce-a55d-4f6ade4fe12e" providerId="ADAL" clId="{E94DC1D4-0EAC-42DF-9C54-94D96BAA819C}" dt="2023-12-04T15:58:35.147" v="174" actId="2696"/>
        <pc:sldMkLst>
          <pc:docMk/>
          <pc:sldMk cId="3128381845" sldId="297"/>
        </pc:sldMkLst>
      </pc:sldChg>
      <pc:sldChg chg="addSp delSp modSp add mod ord modNotesTx">
        <pc:chgData name="Lutticken,Ian" userId="7c924bd7-b15d-44ce-a55d-4f6ade4fe12e" providerId="ADAL" clId="{E94DC1D4-0EAC-42DF-9C54-94D96BAA819C}" dt="2023-12-04T16:12:36.449" v="317" actId="20577"/>
        <pc:sldMkLst>
          <pc:docMk/>
          <pc:sldMk cId="243329590" sldId="299"/>
        </pc:sldMkLst>
        <pc:spChg chg="del">
          <ac:chgData name="Lutticken,Ian" userId="7c924bd7-b15d-44ce-a55d-4f6ade4fe12e" providerId="ADAL" clId="{E94DC1D4-0EAC-42DF-9C54-94D96BAA819C}" dt="2023-12-04T16:10:25.372" v="284" actId="478"/>
          <ac:spMkLst>
            <pc:docMk/>
            <pc:sldMk cId="243329590" sldId="299"/>
            <ac:spMk id="3" creationId="{E84836BF-7EF6-094C-4193-E078950F1BBF}"/>
          </ac:spMkLst>
        </pc:spChg>
        <pc:spChg chg="mod">
          <ac:chgData name="Lutticken,Ian" userId="7c924bd7-b15d-44ce-a55d-4f6ade4fe12e" providerId="ADAL" clId="{E94DC1D4-0EAC-42DF-9C54-94D96BAA819C}" dt="2023-12-04T16:10:14.272" v="281" actId="20577"/>
          <ac:spMkLst>
            <pc:docMk/>
            <pc:sldMk cId="243329590" sldId="299"/>
            <ac:spMk id="4" creationId="{DE258EB7-D90B-43FD-9A2B-AA508BBAE6E2}"/>
          </ac:spMkLst>
        </pc:spChg>
        <pc:spChg chg="del">
          <ac:chgData name="Lutticken,Ian" userId="7c924bd7-b15d-44ce-a55d-4f6ade4fe12e" providerId="ADAL" clId="{E94DC1D4-0EAC-42DF-9C54-94D96BAA819C}" dt="2023-12-04T16:10:21.066" v="282" actId="478"/>
          <ac:spMkLst>
            <pc:docMk/>
            <pc:sldMk cId="243329590" sldId="299"/>
            <ac:spMk id="6" creationId="{19D67E4F-6970-19B6-8991-79560E7BABA2}"/>
          </ac:spMkLst>
        </pc:spChg>
        <pc:spChg chg="del mod">
          <ac:chgData name="Lutticken,Ian" userId="7c924bd7-b15d-44ce-a55d-4f6ade4fe12e" providerId="ADAL" clId="{E94DC1D4-0EAC-42DF-9C54-94D96BAA819C}" dt="2023-12-04T16:10:21.066" v="282" actId="478"/>
          <ac:spMkLst>
            <pc:docMk/>
            <pc:sldMk cId="243329590" sldId="299"/>
            <ac:spMk id="7" creationId="{50637492-02F9-DD1E-2E46-372569F0872C}"/>
          </ac:spMkLst>
        </pc:spChg>
        <pc:picChg chg="add mod">
          <ac:chgData name="Lutticken,Ian" userId="7c924bd7-b15d-44ce-a55d-4f6ade4fe12e" providerId="ADAL" clId="{E94DC1D4-0EAC-42DF-9C54-94D96BAA819C}" dt="2023-12-04T16:11:38.612" v="292" actId="1076"/>
          <ac:picMkLst>
            <pc:docMk/>
            <pc:sldMk cId="243329590" sldId="299"/>
            <ac:picMk id="2" creationId="{E93A5525-DFB7-1A32-195D-DE2846F2A265}"/>
          </ac:picMkLst>
        </pc:picChg>
        <pc:picChg chg="del mod">
          <ac:chgData name="Lutticken,Ian" userId="7c924bd7-b15d-44ce-a55d-4f6ade4fe12e" providerId="ADAL" clId="{E94DC1D4-0EAC-42DF-9C54-94D96BAA819C}" dt="2023-12-04T16:10:22.959" v="283" actId="478"/>
          <ac:picMkLst>
            <pc:docMk/>
            <pc:sldMk cId="243329590" sldId="299"/>
            <ac:picMk id="8" creationId="{EB1D9ED0-B775-C424-610B-6BBD81AC3119}"/>
          </ac:picMkLst>
        </pc:picChg>
        <pc:picChg chg="del">
          <ac:chgData name="Lutticken,Ian" userId="7c924bd7-b15d-44ce-a55d-4f6ade4fe12e" providerId="ADAL" clId="{E94DC1D4-0EAC-42DF-9C54-94D96BAA819C}" dt="2023-12-04T16:09:46.045" v="235" actId="478"/>
          <ac:picMkLst>
            <pc:docMk/>
            <pc:sldMk cId="243329590" sldId="299"/>
            <ac:picMk id="3074" creationId="{E493F914-1966-F8FB-B992-C417FA5F2F2C}"/>
          </ac:picMkLst>
        </pc:picChg>
      </pc:sldChg>
      <pc:sldChg chg="del">
        <pc:chgData name="Lutticken,Ian" userId="7c924bd7-b15d-44ce-a55d-4f6ade4fe12e" providerId="ADAL" clId="{E94DC1D4-0EAC-42DF-9C54-94D96BAA819C}" dt="2023-12-04T15:58:40.641" v="175" actId="2696"/>
        <pc:sldMkLst>
          <pc:docMk/>
          <pc:sldMk cId="1533551567" sldId="299"/>
        </pc:sldMkLst>
      </pc:sldChg>
      <pc:sldChg chg="addSp delSp modSp add mod modNotesTx">
        <pc:chgData name="Lutticken,Ian" userId="7c924bd7-b15d-44ce-a55d-4f6ade4fe12e" providerId="ADAL" clId="{E94DC1D4-0EAC-42DF-9C54-94D96BAA819C}" dt="2023-12-04T16:15:29.876" v="460" actId="20577"/>
        <pc:sldMkLst>
          <pc:docMk/>
          <pc:sldMk cId="1734437879" sldId="300"/>
        </pc:sldMkLst>
        <pc:spChg chg="del">
          <ac:chgData name="Lutticken,Ian" userId="7c924bd7-b15d-44ce-a55d-4f6ade4fe12e" providerId="ADAL" clId="{E94DC1D4-0EAC-42DF-9C54-94D96BAA819C}" dt="2023-12-04T16:13:29.053" v="325" actId="478"/>
          <ac:spMkLst>
            <pc:docMk/>
            <pc:sldMk cId="1734437879" sldId="300"/>
            <ac:spMk id="4" creationId="{DE258EB7-D90B-43FD-9A2B-AA508BBAE6E2}"/>
          </ac:spMkLst>
        </pc:spChg>
        <pc:spChg chg="add del mod">
          <ac:chgData name="Lutticken,Ian" userId="7c924bd7-b15d-44ce-a55d-4f6ade4fe12e" providerId="ADAL" clId="{E94DC1D4-0EAC-42DF-9C54-94D96BAA819C}" dt="2023-12-04T16:13:33.167" v="327" actId="478"/>
          <ac:spMkLst>
            <pc:docMk/>
            <pc:sldMk cId="1734437879" sldId="300"/>
            <ac:spMk id="6" creationId="{558A946D-2E06-37DC-B700-7A8A744AA4B0}"/>
          </ac:spMkLst>
        </pc:spChg>
        <pc:picChg chg="del">
          <ac:chgData name="Lutticken,Ian" userId="7c924bd7-b15d-44ce-a55d-4f6ade4fe12e" providerId="ADAL" clId="{E94DC1D4-0EAC-42DF-9C54-94D96BAA819C}" dt="2023-12-04T16:13:09.108" v="319" actId="478"/>
          <ac:picMkLst>
            <pc:docMk/>
            <pc:sldMk cId="1734437879" sldId="300"/>
            <ac:picMk id="2" creationId="{E93A5525-DFB7-1A32-195D-DE2846F2A265}"/>
          </ac:picMkLst>
        </pc:picChg>
        <pc:picChg chg="add mod">
          <ac:chgData name="Lutticken,Ian" userId="7c924bd7-b15d-44ce-a55d-4f6ade4fe12e" providerId="ADAL" clId="{E94DC1D4-0EAC-42DF-9C54-94D96BAA819C}" dt="2023-12-04T16:13:38.775" v="350" actId="1035"/>
          <ac:picMkLst>
            <pc:docMk/>
            <pc:sldMk cId="1734437879" sldId="300"/>
            <ac:picMk id="3" creationId="{DF0DC23B-98DC-1B78-83DC-83F83A37677A}"/>
          </ac:picMkLst>
        </pc:picChg>
      </pc:sldChg>
      <pc:sldChg chg="addSp delSp modSp add mod ord setBg addAnim delAnim setClrOvrMap modNotesTx">
        <pc:chgData name="Lutticken,Ian" userId="7c924bd7-b15d-44ce-a55d-4f6ade4fe12e" providerId="ADAL" clId="{E94DC1D4-0EAC-42DF-9C54-94D96BAA819C}" dt="2023-12-04T20:31:33.090" v="562"/>
        <pc:sldMkLst>
          <pc:docMk/>
          <pc:sldMk cId="2834091464" sldId="301"/>
        </pc:sldMkLst>
        <pc:spChg chg="mod ord">
          <ac:chgData name="Lutticken,Ian" userId="7c924bd7-b15d-44ce-a55d-4f6ade4fe12e" providerId="ADAL" clId="{E94DC1D4-0EAC-42DF-9C54-94D96BAA819C}" dt="2023-12-04T18:27:24.382" v="548" actId="26606"/>
          <ac:spMkLst>
            <pc:docMk/>
            <pc:sldMk cId="2834091464" sldId="301"/>
            <ac:spMk id="4" creationId="{DE258EB7-D90B-43FD-9A2B-AA508BBAE6E2}"/>
          </ac:spMkLst>
        </pc:spChg>
        <pc:spChg chg="add del">
          <ac:chgData name="Lutticken,Ian" userId="7c924bd7-b15d-44ce-a55d-4f6ade4fe12e" providerId="ADAL" clId="{E94DC1D4-0EAC-42DF-9C54-94D96BAA819C}" dt="2023-12-04T18:27:06.200" v="538" actId="26606"/>
          <ac:spMkLst>
            <pc:docMk/>
            <pc:sldMk cId="2834091464" sldId="301"/>
            <ac:spMk id="10" creationId="{71B2258F-86CA-4D4D-8270-BC05FCDEBFB3}"/>
          </ac:spMkLst>
        </pc:spChg>
        <pc:spChg chg="add del">
          <ac:chgData name="Lutticken,Ian" userId="7c924bd7-b15d-44ce-a55d-4f6ade4fe12e" providerId="ADAL" clId="{E94DC1D4-0EAC-42DF-9C54-94D96BAA819C}" dt="2023-12-04T18:27:09.056" v="540" actId="26606"/>
          <ac:spMkLst>
            <pc:docMk/>
            <pc:sldMk cId="2834091464" sldId="301"/>
            <ac:spMk id="12" creationId="{097CD68E-23E3-4007-8847-CD0944C4F7BE}"/>
          </ac:spMkLst>
        </pc:spChg>
        <pc:spChg chg="add del">
          <ac:chgData name="Lutticken,Ian" userId="7c924bd7-b15d-44ce-a55d-4f6ade4fe12e" providerId="ADAL" clId="{E94DC1D4-0EAC-42DF-9C54-94D96BAA819C}" dt="2023-12-04T18:27:09.056" v="540" actId="26606"/>
          <ac:spMkLst>
            <pc:docMk/>
            <pc:sldMk cId="2834091464" sldId="301"/>
            <ac:spMk id="13" creationId="{E91DC736-0EF8-4F87-9146-EBF1D2EE4D3D}"/>
          </ac:spMkLst>
        </pc:spChg>
        <pc:spChg chg="add del">
          <ac:chgData name="Lutticken,Ian" userId="7c924bd7-b15d-44ce-a55d-4f6ade4fe12e" providerId="ADAL" clId="{E94DC1D4-0EAC-42DF-9C54-94D96BAA819C}" dt="2023-12-04T18:27:09.056" v="540" actId="26606"/>
          <ac:spMkLst>
            <pc:docMk/>
            <pc:sldMk cId="2834091464" sldId="301"/>
            <ac:spMk id="14" creationId="{AF2F604E-43BE-4DC3-B983-E071523364F8}"/>
          </ac:spMkLst>
        </pc:spChg>
        <pc:spChg chg="add del">
          <ac:chgData name="Lutticken,Ian" userId="7c924bd7-b15d-44ce-a55d-4f6ade4fe12e" providerId="ADAL" clId="{E94DC1D4-0EAC-42DF-9C54-94D96BAA819C}" dt="2023-12-04T18:27:09.056" v="540" actId="26606"/>
          <ac:spMkLst>
            <pc:docMk/>
            <pc:sldMk cId="2834091464" sldId="301"/>
            <ac:spMk id="16" creationId="{08C9B587-E65E-4B52-B37C-ABEBB6E87928}"/>
          </ac:spMkLst>
        </pc:spChg>
        <pc:spChg chg="add del">
          <ac:chgData name="Lutticken,Ian" userId="7c924bd7-b15d-44ce-a55d-4f6ade4fe12e" providerId="ADAL" clId="{E94DC1D4-0EAC-42DF-9C54-94D96BAA819C}" dt="2023-12-04T18:27:14.048" v="543" actId="26606"/>
          <ac:spMkLst>
            <pc:docMk/>
            <pc:sldMk cId="2834091464" sldId="301"/>
            <ac:spMk id="18" creationId="{0671A8AE-40A1-4631-A6B8-581AFF065482}"/>
          </ac:spMkLst>
        </pc:spChg>
        <pc:spChg chg="add del">
          <ac:chgData name="Lutticken,Ian" userId="7c924bd7-b15d-44ce-a55d-4f6ade4fe12e" providerId="ADAL" clId="{E94DC1D4-0EAC-42DF-9C54-94D96BAA819C}" dt="2023-12-04T18:27:14.048" v="543" actId="26606"/>
          <ac:spMkLst>
            <pc:docMk/>
            <pc:sldMk cId="2834091464" sldId="301"/>
            <ac:spMk id="19" creationId="{AB58EF07-17C2-48CF-ABB0-EEF1F17CB8F0}"/>
          </ac:spMkLst>
        </pc:spChg>
        <pc:spChg chg="add del">
          <ac:chgData name="Lutticken,Ian" userId="7c924bd7-b15d-44ce-a55d-4f6ade4fe12e" providerId="ADAL" clId="{E94DC1D4-0EAC-42DF-9C54-94D96BAA819C}" dt="2023-12-04T18:27:14.048" v="543" actId="26606"/>
          <ac:spMkLst>
            <pc:docMk/>
            <pc:sldMk cId="2834091464" sldId="301"/>
            <ac:spMk id="20" creationId="{AF2F604E-43BE-4DC3-B983-E071523364F8}"/>
          </ac:spMkLst>
        </pc:spChg>
        <pc:spChg chg="add del">
          <ac:chgData name="Lutticken,Ian" userId="7c924bd7-b15d-44ce-a55d-4f6ade4fe12e" providerId="ADAL" clId="{E94DC1D4-0EAC-42DF-9C54-94D96BAA819C}" dt="2023-12-04T18:27:14.048" v="543" actId="26606"/>
          <ac:spMkLst>
            <pc:docMk/>
            <pc:sldMk cId="2834091464" sldId="301"/>
            <ac:spMk id="21" creationId="{08C9B587-E65E-4B52-B37C-ABEBB6E87928}"/>
          </ac:spMkLst>
        </pc:spChg>
        <pc:spChg chg="add del">
          <ac:chgData name="Lutticken,Ian" userId="7c924bd7-b15d-44ce-a55d-4f6ade4fe12e" providerId="ADAL" clId="{E94DC1D4-0EAC-42DF-9C54-94D96BAA819C}" dt="2023-12-04T18:27:16.209" v="545" actId="26606"/>
          <ac:spMkLst>
            <pc:docMk/>
            <pc:sldMk cId="2834091464" sldId="301"/>
            <ac:spMk id="23" creationId="{37C89E4B-3C9F-44B9-8B86-D9E3D112D8EC}"/>
          </ac:spMkLst>
        </pc:spChg>
        <pc:spChg chg="add del">
          <ac:chgData name="Lutticken,Ian" userId="7c924bd7-b15d-44ce-a55d-4f6ade4fe12e" providerId="ADAL" clId="{E94DC1D4-0EAC-42DF-9C54-94D96BAA819C}" dt="2023-12-04T18:27:24.382" v="548" actId="26606"/>
          <ac:spMkLst>
            <pc:docMk/>
            <pc:sldMk cId="2834091464" sldId="301"/>
            <ac:spMk id="27" creationId="{71B2258F-86CA-4D4D-8270-BC05FCDEBFB3}"/>
          </ac:spMkLst>
        </pc:spChg>
        <pc:picChg chg="del">
          <ac:chgData name="Lutticken,Ian" userId="7c924bd7-b15d-44ce-a55d-4f6ade4fe12e" providerId="ADAL" clId="{E94DC1D4-0EAC-42DF-9C54-94D96BAA819C}" dt="2023-12-04T18:20:50.924" v="522" actId="478"/>
          <ac:picMkLst>
            <pc:docMk/>
            <pc:sldMk cId="2834091464" sldId="301"/>
            <ac:picMk id="2" creationId="{E93A5525-DFB7-1A32-195D-DE2846F2A265}"/>
          </ac:picMkLst>
        </pc:picChg>
        <pc:picChg chg="add del mod">
          <ac:chgData name="Lutticken,Ian" userId="7c924bd7-b15d-44ce-a55d-4f6ade4fe12e" providerId="ADAL" clId="{E94DC1D4-0EAC-42DF-9C54-94D96BAA819C}" dt="2023-12-04T18:58:09.452" v="552" actId="478"/>
          <ac:picMkLst>
            <pc:docMk/>
            <pc:sldMk cId="2834091464" sldId="301"/>
            <ac:picMk id="5" creationId="{BA379C84-C937-DD0D-B3BA-B9A1F44DBBCF}"/>
          </ac:picMkLst>
        </pc:picChg>
        <pc:picChg chg="add del mod">
          <ac:chgData name="Lutticken,Ian" userId="7c924bd7-b15d-44ce-a55d-4f6ade4fe12e" providerId="ADAL" clId="{E94DC1D4-0EAC-42DF-9C54-94D96BAA819C}" dt="2023-12-04T18:58:11.668" v="553" actId="478"/>
          <ac:picMkLst>
            <pc:docMk/>
            <pc:sldMk cId="2834091464" sldId="301"/>
            <ac:picMk id="6" creationId="{18651B95-A695-6812-FC32-909D59494217}"/>
          </ac:picMkLst>
        </pc:picChg>
        <pc:picChg chg="add mod">
          <ac:chgData name="Lutticken,Ian" userId="7c924bd7-b15d-44ce-a55d-4f6ade4fe12e" providerId="ADAL" clId="{E94DC1D4-0EAC-42DF-9C54-94D96BAA819C}" dt="2023-12-04T18:58:24.944" v="556" actId="1076"/>
          <ac:picMkLst>
            <pc:docMk/>
            <pc:sldMk cId="2834091464" sldId="301"/>
            <ac:picMk id="7" creationId="{1D7302FD-2BB3-7A16-D003-CF093D9EB454}"/>
          </ac:picMkLst>
        </pc:picChg>
        <pc:cxnChg chg="add del">
          <ac:chgData name="Lutticken,Ian" userId="7c924bd7-b15d-44ce-a55d-4f6ade4fe12e" providerId="ADAL" clId="{E94DC1D4-0EAC-42DF-9C54-94D96BAA819C}" dt="2023-12-04T18:27:16.209" v="545" actId="26606"/>
          <ac:cxnSpMkLst>
            <pc:docMk/>
            <pc:sldMk cId="2834091464" sldId="301"/>
            <ac:cxnSpMk id="24" creationId="{AA2EAA10-076F-46BD-8F0F-B9A2FB77A85C}"/>
          </ac:cxnSpMkLst>
        </pc:cxnChg>
        <pc:cxnChg chg="add del">
          <ac:chgData name="Lutticken,Ian" userId="7c924bd7-b15d-44ce-a55d-4f6ade4fe12e" providerId="ADAL" clId="{E94DC1D4-0EAC-42DF-9C54-94D96BAA819C}" dt="2023-12-04T18:27:16.209" v="545" actId="26606"/>
          <ac:cxnSpMkLst>
            <pc:docMk/>
            <pc:sldMk cId="2834091464" sldId="301"/>
            <ac:cxnSpMk id="25" creationId="{D891E407-403B-4764-86C9-33A56D3BCAA3}"/>
          </ac:cxnSpMkLst>
        </pc:cxnChg>
      </pc:sldChg>
    </pc:docChg>
  </pc:docChgLst>
  <pc:docChgLst>
    <pc:chgData name="Gitzendanner, Matt" userId="b4bd9a28-947d-4019-a646-080a1de8474c" providerId="ADAL" clId="{8A58E1C4-9DCE-4553-BDED-FDF63E9BC5EE}"/>
    <pc:docChg chg="undo custSel addSld modSld modMainMaster modSection">
      <pc:chgData name="Gitzendanner, Matt" userId="b4bd9a28-947d-4019-a646-080a1de8474c" providerId="ADAL" clId="{8A58E1C4-9DCE-4553-BDED-FDF63E9BC5EE}" dt="2023-12-15T17:24:18.634" v="540" actId="20577"/>
      <pc:docMkLst>
        <pc:docMk/>
      </pc:docMkLst>
      <pc:sldChg chg="modSp">
        <pc:chgData name="Gitzendanner, Matt" userId="b4bd9a28-947d-4019-a646-080a1de8474c" providerId="ADAL" clId="{8A58E1C4-9DCE-4553-BDED-FDF63E9BC5EE}" dt="2023-12-15T17:08:16.094" v="145"/>
        <pc:sldMkLst>
          <pc:docMk/>
          <pc:sldMk cId="857287555" sldId="275"/>
        </pc:sldMkLst>
        <pc:spChg chg="mod">
          <ac:chgData name="Gitzendanner, Matt" userId="b4bd9a28-947d-4019-a646-080a1de8474c" providerId="ADAL" clId="{8A58E1C4-9DCE-4553-BDED-FDF63E9BC5EE}" dt="2023-12-15T17:08:16.094" v="145"/>
          <ac:spMkLst>
            <pc:docMk/>
            <pc:sldMk cId="857287555" sldId="275"/>
            <ac:spMk id="6" creationId="{9C7AEA56-28DE-4C7F-B29E-CBA1FAF09F68}"/>
          </ac:spMkLst>
        </pc:spChg>
      </pc:sldChg>
      <pc:sldChg chg="modSp">
        <pc:chgData name="Gitzendanner, Matt" userId="b4bd9a28-947d-4019-a646-080a1de8474c" providerId="ADAL" clId="{8A58E1C4-9DCE-4553-BDED-FDF63E9BC5EE}" dt="2023-12-15T17:08:16.094" v="145"/>
        <pc:sldMkLst>
          <pc:docMk/>
          <pc:sldMk cId="3666390837" sldId="279"/>
        </pc:sldMkLst>
        <pc:spChg chg="mod">
          <ac:chgData name="Gitzendanner, Matt" userId="b4bd9a28-947d-4019-a646-080a1de8474c" providerId="ADAL" clId="{8A58E1C4-9DCE-4553-BDED-FDF63E9BC5EE}" dt="2023-12-15T17:08:16.094" v="145"/>
          <ac:spMkLst>
            <pc:docMk/>
            <pc:sldMk cId="3666390837" sldId="279"/>
            <ac:spMk id="4" creationId="{B7039A79-FB37-4AA0-9E71-5EA1A2DE632F}"/>
          </ac:spMkLst>
        </pc:spChg>
      </pc:sldChg>
      <pc:sldChg chg="modSp">
        <pc:chgData name="Gitzendanner, Matt" userId="b4bd9a28-947d-4019-a646-080a1de8474c" providerId="ADAL" clId="{8A58E1C4-9DCE-4553-BDED-FDF63E9BC5EE}" dt="2023-12-15T17:08:16.094" v="145"/>
        <pc:sldMkLst>
          <pc:docMk/>
          <pc:sldMk cId="2691342478" sldId="284"/>
        </pc:sldMkLst>
        <pc:spChg chg="mod">
          <ac:chgData name="Gitzendanner, Matt" userId="b4bd9a28-947d-4019-a646-080a1de8474c" providerId="ADAL" clId="{8A58E1C4-9DCE-4553-BDED-FDF63E9BC5EE}" dt="2023-12-15T17:08:16.094" v="145"/>
          <ac:spMkLst>
            <pc:docMk/>
            <pc:sldMk cId="2691342478" sldId="284"/>
            <ac:spMk id="4" creationId="{DE258EB7-D90B-43FD-9A2B-AA508BBAE6E2}"/>
          </ac:spMkLst>
        </pc:spChg>
      </pc:sldChg>
      <pc:sldChg chg="modSp mod">
        <pc:chgData name="Gitzendanner, Matt" userId="b4bd9a28-947d-4019-a646-080a1de8474c" providerId="ADAL" clId="{8A58E1C4-9DCE-4553-BDED-FDF63E9BC5EE}" dt="2023-12-15T17:08:16.094" v="145"/>
        <pc:sldMkLst>
          <pc:docMk/>
          <pc:sldMk cId="1153625013" sldId="285"/>
        </pc:sldMkLst>
        <pc:spChg chg="mod">
          <ac:chgData name="Gitzendanner, Matt" userId="b4bd9a28-947d-4019-a646-080a1de8474c" providerId="ADAL" clId="{8A58E1C4-9DCE-4553-BDED-FDF63E9BC5EE}" dt="2023-12-15T17:08:16.094" v="145"/>
          <ac:spMkLst>
            <pc:docMk/>
            <pc:sldMk cId="1153625013" sldId="285"/>
            <ac:spMk id="4" creationId="{B7039A79-FB37-4AA0-9E71-5EA1A2DE632F}"/>
          </ac:spMkLst>
        </pc:spChg>
      </pc:sldChg>
      <pc:sldChg chg="modSp">
        <pc:chgData name="Gitzendanner, Matt" userId="b4bd9a28-947d-4019-a646-080a1de8474c" providerId="ADAL" clId="{8A58E1C4-9DCE-4553-BDED-FDF63E9BC5EE}" dt="2023-12-15T17:08:16.094" v="145"/>
        <pc:sldMkLst>
          <pc:docMk/>
          <pc:sldMk cId="2128048737" sldId="286"/>
        </pc:sldMkLst>
        <pc:spChg chg="mod">
          <ac:chgData name="Gitzendanner, Matt" userId="b4bd9a28-947d-4019-a646-080a1de8474c" providerId="ADAL" clId="{8A58E1C4-9DCE-4553-BDED-FDF63E9BC5EE}" dt="2023-12-15T17:08:16.094" v="145"/>
          <ac:spMkLst>
            <pc:docMk/>
            <pc:sldMk cId="2128048737" sldId="286"/>
            <ac:spMk id="4" creationId="{B7039A79-FB37-4AA0-9E71-5EA1A2DE632F}"/>
          </ac:spMkLst>
        </pc:spChg>
      </pc:sldChg>
      <pc:sldChg chg="modSp">
        <pc:chgData name="Gitzendanner, Matt" userId="b4bd9a28-947d-4019-a646-080a1de8474c" providerId="ADAL" clId="{8A58E1C4-9DCE-4553-BDED-FDF63E9BC5EE}" dt="2023-12-15T17:08:16.094" v="145"/>
        <pc:sldMkLst>
          <pc:docMk/>
          <pc:sldMk cId="1980667377" sldId="296"/>
        </pc:sldMkLst>
        <pc:spChg chg="mod">
          <ac:chgData name="Gitzendanner, Matt" userId="b4bd9a28-947d-4019-a646-080a1de8474c" providerId="ADAL" clId="{8A58E1C4-9DCE-4553-BDED-FDF63E9BC5EE}" dt="2023-12-15T17:08:16.094" v="145"/>
          <ac:spMkLst>
            <pc:docMk/>
            <pc:sldMk cId="1980667377" sldId="296"/>
            <ac:spMk id="4" creationId="{DE258EB7-D90B-43FD-9A2B-AA508BBAE6E2}"/>
          </ac:spMkLst>
        </pc:spChg>
      </pc:sldChg>
      <pc:sldChg chg="addSp delSp modSp mod modClrScheme chgLayout">
        <pc:chgData name="Gitzendanner, Matt" userId="b4bd9a28-947d-4019-a646-080a1de8474c" providerId="ADAL" clId="{8A58E1C4-9DCE-4553-BDED-FDF63E9BC5EE}" dt="2023-12-15T17:08:16.094" v="145"/>
        <pc:sldMkLst>
          <pc:docMk/>
          <pc:sldMk cId="243329590" sldId="299"/>
        </pc:sldMkLst>
        <pc:spChg chg="del">
          <ac:chgData name="Gitzendanner, Matt" userId="b4bd9a28-947d-4019-a646-080a1de8474c" providerId="ADAL" clId="{8A58E1C4-9DCE-4553-BDED-FDF63E9BC5EE}" dt="2023-12-15T16:41:16.529" v="1" actId="478"/>
          <ac:spMkLst>
            <pc:docMk/>
            <pc:sldMk cId="243329590" sldId="299"/>
            <ac:spMk id="3" creationId="{5D39305D-F302-DA4B-D93C-BA4842F40910}"/>
          </ac:spMkLst>
        </pc:spChg>
        <pc:spChg chg="mod ord">
          <ac:chgData name="Gitzendanner, Matt" userId="b4bd9a28-947d-4019-a646-080a1de8474c" providerId="ADAL" clId="{8A58E1C4-9DCE-4553-BDED-FDF63E9BC5EE}" dt="2023-12-15T17:08:16.094" v="145"/>
          <ac:spMkLst>
            <pc:docMk/>
            <pc:sldMk cId="243329590" sldId="299"/>
            <ac:spMk id="4" creationId="{DE258EB7-D90B-43FD-9A2B-AA508BBAE6E2}"/>
          </ac:spMkLst>
        </pc:spChg>
        <pc:spChg chg="add mod ord">
          <ac:chgData name="Gitzendanner, Matt" userId="b4bd9a28-947d-4019-a646-080a1de8474c" providerId="ADAL" clId="{8A58E1C4-9DCE-4553-BDED-FDF63E9BC5EE}" dt="2023-12-15T17:08:16.094" v="145"/>
          <ac:spMkLst>
            <pc:docMk/>
            <pc:sldMk cId="243329590" sldId="299"/>
            <ac:spMk id="5" creationId="{6F407849-EEE1-DD64-6D0C-92948CB512D4}"/>
          </ac:spMkLst>
        </pc:spChg>
        <pc:spChg chg="add mod ord">
          <ac:chgData name="Gitzendanner, Matt" userId="b4bd9a28-947d-4019-a646-080a1de8474c" providerId="ADAL" clId="{8A58E1C4-9DCE-4553-BDED-FDF63E9BC5EE}" dt="2023-12-15T17:08:16.094" v="145"/>
          <ac:spMkLst>
            <pc:docMk/>
            <pc:sldMk cId="243329590" sldId="299"/>
            <ac:spMk id="6" creationId="{4CB52918-1530-4975-3DA3-F7898A6FF226}"/>
          </ac:spMkLst>
        </pc:spChg>
        <pc:picChg chg="add mod">
          <ac:chgData name="Gitzendanner, Matt" userId="b4bd9a28-947d-4019-a646-080a1de8474c" providerId="ADAL" clId="{8A58E1C4-9DCE-4553-BDED-FDF63E9BC5EE}" dt="2023-12-15T16:47:04.690" v="30" actId="1076"/>
          <ac:picMkLst>
            <pc:docMk/>
            <pc:sldMk cId="243329590" sldId="299"/>
            <ac:picMk id="2" creationId="{054FE86E-F215-7080-EBD1-717EF87A7739}"/>
          </ac:picMkLst>
        </pc:picChg>
        <pc:picChg chg="del">
          <ac:chgData name="Gitzendanner, Matt" userId="b4bd9a28-947d-4019-a646-080a1de8474c" providerId="ADAL" clId="{8A58E1C4-9DCE-4553-BDED-FDF63E9BC5EE}" dt="2023-12-15T16:41:16.529" v="1" actId="478"/>
          <ac:picMkLst>
            <pc:docMk/>
            <pc:sldMk cId="243329590" sldId="299"/>
            <ac:picMk id="1026" creationId="{EAD4A5C3-1699-8C27-ACE6-4B43B072F9C9}"/>
          </ac:picMkLst>
        </pc:picChg>
        <pc:picChg chg="del">
          <ac:chgData name="Gitzendanner, Matt" userId="b4bd9a28-947d-4019-a646-080a1de8474c" providerId="ADAL" clId="{8A58E1C4-9DCE-4553-BDED-FDF63E9BC5EE}" dt="2023-12-15T16:41:16.529" v="1" actId="478"/>
          <ac:picMkLst>
            <pc:docMk/>
            <pc:sldMk cId="243329590" sldId="299"/>
            <ac:picMk id="1028" creationId="{5F6116AD-D4D0-2CBF-7EEF-62E691EF902A}"/>
          </ac:picMkLst>
        </pc:picChg>
        <pc:picChg chg="del">
          <ac:chgData name="Gitzendanner, Matt" userId="b4bd9a28-947d-4019-a646-080a1de8474c" providerId="ADAL" clId="{8A58E1C4-9DCE-4553-BDED-FDF63E9BC5EE}" dt="2023-12-15T16:41:16.529" v="1" actId="478"/>
          <ac:picMkLst>
            <pc:docMk/>
            <pc:sldMk cId="243329590" sldId="299"/>
            <ac:picMk id="1030" creationId="{B2F47201-6DD9-1BB4-3392-F5BDFF1553C6}"/>
          </ac:picMkLst>
        </pc:picChg>
        <pc:picChg chg="del">
          <ac:chgData name="Gitzendanner, Matt" userId="b4bd9a28-947d-4019-a646-080a1de8474c" providerId="ADAL" clId="{8A58E1C4-9DCE-4553-BDED-FDF63E9BC5EE}" dt="2023-12-15T16:41:16.529" v="1" actId="478"/>
          <ac:picMkLst>
            <pc:docMk/>
            <pc:sldMk cId="243329590" sldId="299"/>
            <ac:picMk id="1032" creationId="{3C57FFF5-F38A-FE45-7799-7F8244CEBE15}"/>
          </ac:picMkLst>
        </pc:picChg>
        <pc:picChg chg="del">
          <ac:chgData name="Gitzendanner, Matt" userId="b4bd9a28-947d-4019-a646-080a1de8474c" providerId="ADAL" clId="{8A58E1C4-9DCE-4553-BDED-FDF63E9BC5EE}" dt="2023-12-15T16:41:16.529" v="1" actId="478"/>
          <ac:picMkLst>
            <pc:docMk/>
            <pc:sldMk cId="243329590" sldId="299"/>
            <ac:picMk id="1034" creationId="{27C92706-5D47-DEEF-109C-B808B6297DFE}"/>
          </ac:picMkLst>
        </pc:picChg>
      </pc:sldChg>
      <pc:sldChg chg="modSp mod">
        <pc:chgData name="Gitzendanner, Matt" userId="b4bd9a28-947d-4019-a646-080a1de8474c" providerId="ADAL" clId="{8A58E1C4-9DCE-4553-BDED-FDF63E9BC5EE}" dt="2023-12-15T17:08:16.297" v="147" actId="27636"/>
        <pc:sldMkLst>
          <pc:docMk/>
          <pc:sldMk cId="3937088441" sldId="310"/>
        </pc:sldMkLst>
        <pc:spChg chg="mod">
          <ac:chgData name="Gitzendanner, Matt" userId="b4bd9a28-947d-4019-a646-080a1de8474c" providerId="ADAL" clId="{8A58E1C4-9DCE-4553-BDED-FDF63E9BC5EE}" dt="2023-12-15T17:08:16.297" v="147" actId="27636"/>
          <ac:spMkLst>
            <pc:docMk/>
            <pc:sldMk cId="3937088441" sldId="310"/>
            <ac:spMk id="4" creationId="{ABB44DA2-2BB4-4423-ABB4-2088ABA6D5BF}"/>
          </ac:spMkLst>
        </pc:spChg>
        <pc:spChg chg="mod">
          <ac:chgData name="Gitzendanner, Matt" userId="b4bd9a28-947d-4019-a646-080a1de8474c" providerId="ADAL" clId="{8A58E1C4-9DCE-4553-BDED-FDF63E9BC5EE}" dt="2023-12-15T17:08:16.279" v="146" actId="27636"/>
          <ac:spMkLst>
            <pc:docMk/>
            <pc:sldMk cId="3937088441" sldId="310"/>
            <ac:spMk id="5" creationId="{01CE7849-C1C5-4ABE-9B84-7BDFD550368E}"/>
          </ac:spMkLst>
        </pc:spChg>
      </pc:sldChg>
      <pc:sldChg chg="modSp">
        <pc:chgData name="Gitzendanner, Matt" userId="b4bd9a28-947d-4019-a646-080a1de8474c" providerId="ADAL" clId="{8A58E1C4-9DCE-4553-BDED-FDF63E9BC5EE}" dt="2023-12-15T17:08:16.094" v="145"/>
        <pc:sldMkLst>
          <pc:docMk/>
          <pc:sldMk cId="1441590728" sldId="313"/>
        </pc:sldMkLst>
        <pc:spChg chg="mod">
          <ac:chgData name="Gitzendanner, Matt" userId="b4bd9a28-947d-4019-a646-080a1de8474c" providerId="ADAL" clId="{8A58E1C4-9DCE-4553-BDED-FDF63E9BC5EE}" dt="2023-12-15T17:08:16.094" v="145"/>
          <ac:spMkLst>
            <pc:docMk/>
            <pc:sldMk cId="1441590728" sldId="313"/>
            <ac:spMk id="5" creationId="{CC620DE2-5507-4A03-9868-FD932CE4FBC3}"/>
          </ac:spMkLst>
        </pc:spChg>
      </pc:sldChg>
      <pc:sldChg chg="delSp modSp mod delDesignElem">
        <pc:chgData name="Gitzendanner, Matt" userId="b4bd9a28-947d-4019-a646-080a1de8474c" providerId="ADAL" clId="{8A58E1C4-9DCE-4553-BDED-FDF63E9BC5EE}" dt="2023-12-15T17:08:16.094" v="145"/>
        <pc:sldMkLst>
          <pc:docMk/>
          <pc:sldMk cId="3489662792" sldId="317"/>
        </pc:sldMkLst>
        <pc:spChg chg="mod ord">
          <ac:chgData name="Gitzendanner, Matt" userId="b4bd9a28-947d-4019-a646-080a1de8474c" providerId="ADAL" clId="{8A58E1C4-9DCE-4553-BDED-FDF63E9BC5EE}" dt="2023-12-15T16:42:43.142" v="25" actId="207"/>
          <ac:spMkLst>
            <pc:docMk/>
            <pc:sldMk cId="3489662792" sldId="317"/>
            <ac:spMk id="5" creationId="{885B3E43-137D-DA4F-101D-5164FA93536B}"/>
          </ac:spMkLst>
        </pc:spChg>
        <pc:grpChg chg="del">
          <ac:chgData name="Gitzendanner, Matt" userId="b4bd9a28-947d-4019-a646-080a1de8474c" providerId="ADAL" clId="{8A58E1C4-9DCE-4553-BDED-FDF63E9BC5EE}" dt="2023-12-15T17:08:16.094" v="145"/>
          <ac:grpSpMkLst>
            <pc:docMk/>
            <pc:sldMk cId="3489662792" sldId="317"/>
            <ac:grpSpMk id="6" creationId="{63737881-458F-40AD-B72B-B57D267DC423}"/>
          </ac:grpSpMkLst>
        </pc:grpChg>
      </pc:sldChg>
      <pc:sldChg chg="modSp">
        <pc:chgData name="Gitzendanner, Matt" userId="b4bd9a28-947d-4019-a646-080a1de8474c" providerId="ADAL" clId="{8A58E1C4-9DCE-4553-BDED-FDF63E9BC5EE}" dt="2023-12-15T17:08:16.094" v="145"/>
        <pc:sldMkLst>
          <pc:docMk/>
          <pc:sldMk cId="3301452206" sldId="318"/>
        </pc:sldMkLst>
        <pc:spChg chg="mod">
          <ac:chgData name="Gitzendanner, Matt" userId="b4bd9a28-947d-4019-a646-080a1de8474c" providerId="ADAL" clId="{8A58E1C4-9DCE-4553-BDED-FDF63E9BC5EE}" dt="2023-12-15T17:08:16.094" v="145"/>
          <ac:spMkLst>
            <pc:docMk/>
            <pc:sldMk cId="3301452206" sldId="318"/>
            <ac:spMk id="4" creationId="{B7039A79-FB37-4AA0-9E71-5EA1A2DE632F}"/>
          </ac:spMkLst>
        </pc:spChg>
      </pc:sldChg>
      <pc:sldChg chg="addSp delSp modSp new mod modNotesTx">
        <pc:chgData name="Gitzendanner, Matt" userId="b4bd9a28-947d-4019-a646-080a1de8474c" providerId="ADAL" clId="{8A58E1C4-9DCE-4553-BDED-FDF63E9BC5EE}" dt="2023-12-15T17:08:16.094" v="145"/>
        <pc:sldMkLst>
          <pc:docMk/>
          <pc:sldMk cId="3756591825" sldId="319"/>
        </pc:sldMkLst>
        <pc:spChg chg="mod">
          <ac:chgData name="Gitzendanner, Matt" userId="b4bd9a28-947d-4019-a646-080a1de8474c" providerId="ADAL" clId="{8A58E1C4-9DCE-4553-BDED-FDF63E9BC5EE}" dt="2023-12-15T17:08:16.094" v="145"/>
          <ac:spMkLst>
            <pc:docMk/>
            <pc:sldMk cId="3756591825" sldId="319"/>
            <ac:spMk id="2" creationId="{133D7176-5EA5-963F-2F96-87BB2AF16E47}"/>
          </ac:spMkLst>
        </pc:spChg>
        <pc:spChg chg="del">
          <ac:chgData name="Gitzendanner, Matt" userId="b4bd9a28-947d-4019-a646-080a1de8474c" providerId="ADAL" clId="{8A58E1C4-9DCE-4553-BDED-FDF63E9BC5EE}" dt="2023-12-15T17:01:12.674" v="105" actId="478"/>
          <ac:spMkLst>
            <pc:docMk/>
            <pc:sldMk cId="3756591825" sldId="319"/>
            <ac:spMk id="3" creationId="{2EDFA65F-CA5D-4052-051E-9333914292AC}"/>
          </ac:spMkLst>
        </pc:spChg>
        <pc:spChg chg="del">
          <ac:chgData name="Gitzendanner, Matt" userId="b4bd9a28-947d-4019-a646-080a1de8474c" providerId="ADAL" clId="{8A58E1C4-9DCE-4553-BDED-FDF63E9BC5EE}" dt="2023-12-15T17:01:22.578" v="110" actId="478"/>
          <ac:spMkLst>
            <pc:docMk/>
            <pc:sldMk cId="3756591825" sldId="319"/>
            <ac:spMk id="4" creationId="{4F05B60B-F507-2910-7E2B-6339410117F2}"/>
          </ac:spMkLst>
        </pc:spChg>
        <pc:picChg chg="add del mod">
          <ac:chgData name="Gitzendanner, Matt" userId="b4bd9a28-947d-4019-a646-080a1de8474c" providerId="ADAL" clId="{8A58E1C4-9DCE-4553-BDED-FDF63E9BC5EE}" dt="2023-12-15T17:02:51.010" v="112" actId="478"/>
          <ac:picMkLst>
            <pc:docMk/>
            <pc:sldMk cId="3756591825" sldId="319"/>
            <ac:picMk id="6" creationId="{1D070046-794C-8CB1-E5A4-0FD26D2D3DCB}"/>
          </ac:picMkLst>
        </pc:picChg>
        <pc:picChg chg="add mod">
          <ac:chgData name="Gitzendanner, Matt" userId="b4bd9a28-947d-4019-a646-080a1de8474c" providerId="ADAL" clId="{8A58E1C4-9DCE-4553-BDED-FDF63E9BC5EE}" dt="2023-12-15T17:03:01.451" v="117" actId="1076"/>
          <ac:picMkLst>
            <pc:docMk/>
            <pc:sldMk cId="3756591825" sldId="319"/>
            <ac:picMk id="8" creationId="{61480859-1ED8-9DDB-10A9-2488CC1731D3}"/>
          </ac:picMkLst>
        </pc:picChg>
      </pc:sldChg>
      <pc:sldChg chg="addSp delSp modSp new mod modNotesTx">
        <pc:chgData name="Gitzendanner, Matt" userId="b4bd9a28-947d-4019-a646-080a1de8474c" providerId="ADAL" clId="{8A58E1C4-9DCE-4553-BDED-FDF63E9BC5EE}" dt="2023-12-15T17:24:18.634" v="540" actId="20577"/>
        <pc:sldMkLst>
          <pc:docMk/>
          <pc:sldMk cId="2438385464" sldId="320"/>
        </pc:sldMkLst>
        <pc:spChg chg="mod">
          <ac:chgData name="Gitzendanner, Matt" userId="b4bd9a28-947d-4019-a646-080a1de8474c" providerId="ADAL" clId="{8A58E1C4-9DCE-4553-BDED-FDF63E9BC5EE}" dt="2023-12-15T17:08:16.094" v="145"/>
          <ac:spMkLst>
            <pc:docMk/>
            <pc:sldMk cId="2438385464" sldId="320"/>
            <ac:spMk id="2" creationId="{CCD16549-7E43-58D0-826D-31374FA6EBD6}"/>
          </ac:spMkLst>
        </pc:spChg>
        <pc:spChg chg="del">
          <ac:chgData name="Gitzendanner, Matt" userId="b4bd9a28-947d-4019-a646-080a1de8474c" providerId="ADAL" clId="{8A58E1C4-9DCE-4553-BDED-FDF63E9BC5EE}" dt="2023-12-15T17:06:41.799" v="125" actId="478"/>
          <ac:spMkLst>
            <pc:docMk/>
            <pc:sldMk cId="2438385464" sldId="320"/>
            <ac:spMk id="3" creationId="{0A1350CA-CEC4-177B-1444-CC40867DD69E}"/>
          </ac:spMkLst>
        </pc:spChg>
        <pc:spChg chg="del">
          <ac:chgData name="Gitzendanner, Matt" userId="b4bd9a28-947d-4019-a646-080a1de8474c" providerId="ADAL" clId="{8A58E1C4-9DCE-4553-BDED-FDF63E9BC5EE}" dt="2023-12-15T17:06:40.926" v="124" actId="478"/>
          <ac:spMkLst>
            <pc:docMk/>
            <pc:sldMk cId="2438385464" sldId="320"/>
            <ac:spMk id="4" creationId="{A327D34D-9912-C8F7-751D-2D355F1791B2}"/>
          </ac:spMkLst>
        </pc:spChg>
        <pc:graphicFrameChg chg="add del mod">
          <ac:chgData name="Gitzendanner, Matt" userId="b4bd9a28-947d-4019-a646-080a1de8474c" providerId="ADAL" clId="{8A58E1C4-9DCE-4553-BDED-FDF63E9BC5EE}" dt="2023-12-15T17:06:37.598" v="122"/>
          <ac:graphicFrameMkLst>
            <pc:docMk/>
            <pc:sldMk cId="2438385464" sldId="320"/>
            <ac:graphicFrameMk id="5" creationId="{3DFBC1FC-9569-D4D7-474A-06C0368D7C2B}"/>
          </ac:graphicFrameMkLst>
        </pc:graphicFrameChg>
        <pc:graphicFrameChg chg="add del mod">
          <ac:chgData name="Gitzendanner, Matt" userId="b4bd9a28-947d-4019-a646-080a1de8474c" providerId="ADAL" clId="{8A58E1C4-9DCE-4553-BDED-FDF63E9BC5EE}" dt="2023-12-15T17:06:37.598" v="122"/>
          <ac:graphicFrameMkLst>
            <pc:docMk/>
            <pc:sldMk cId="2438385464" sldId="320"/>
            <ac:graphicFrameMk id="6" creationId="{669A9CAA-72E4-A2C5-F26C-00976CEFC763}"/>
          </ac:graphicFrameMkLst>
        </pc:graphicFrameChg>
        <pc:graphicFrameChg chg="add mod">
          <ac:chgData name="Gitzendanner, Matt" userId="b4bd9a28-947d-4019-a646-080a1de8474c" providerId="ADAL" clId="{8A58E1C4-9DCE-4553-BDED-FDF63E9BC5EE}" dt="2023-12-15T17:18:10.178" v="267"/>
          <ac:graphicFrameMkLst>
            <pc:docMk/>
            <pc:sldMk cId="2438385464" sldId="320"/>
            <ac:graphicFrameMk id="7" creationId="{ACFFB0C7-B3F2-C986-AC09-A921CE09EA3A}"/>
          </ac:graphicFrameMkLst>
        </pc:graphicFrameChg>
        <pc:graphicFrameChg chg="add mod">
          <ac:chgData name="Gitzendanner, Matt" userId="b4bd9a28-947d-4019-a646-080a1de8474c" providerId="ADAL" clId="{8A58E1C4-9DCE-4553-BDED-FDF63E9BC5EE}" dt="2023-12-15T17:20:34.313" v="272" actId="692"/>
          <ac:graphicFrameMkLst>
            <pc:docMk/>
            <pc:sldMk cId="2438385464" sldId="320"/>
            <ac:graphicFrameMk id="8" creationId="{62A3E989-F03C-9BE3-504C-CD21EE2D37E1}"/>
          </ac:graphicFrameMkLst>
        </pc:graphicFrameChg>
        <pc:cxnChg chg="add mod">
          <ac:chgData name="Gitzendanner, Matt" userId="b4bd9a28-947d-4019-a646-080a1de8474c" providerId="ADAL" clId="{8A58E1C4-9DCE-4553-BDED-FDF63E9BC5EE}" dt="2023-12-15T17:20:01.797" v="268" actId="692"/>
          <ac:cxnSpMkLst>
            <pc:docMk/>
            <pc:sldMk cId="2438385464" sldId="320"/>
            <ac:cxnSpMk id="10" creationId="{2538EEA4-2E25-A43F-1873-75CA21729A67}"/>
          </ac:cxnSpMkLst>
        </pc:cxnChg>
      </pc:sldChg>
      <pc:sldMasterChg chg="modSldLayout">
        <pc:chgData name="Gitzendanner, Matt" userId="b4bd9a28-947d-4019-a646-080a1de8474c" providerId="ADAL" clId="{8A58E1C4-9DCE-4553-BDED-FDF63E9BC5EE}" dt="2023-12-15T17:08:16.094" v="145"/>
        <pc:sldMasterMkLst>
          <pc:docMk/>
          <pc:sldMasterMk cId="1999210035" sldId="2147483665"/>
        </pc:sldMasterMkLst>
        <pc:sldLayoutChg chg="addSp">
          <pc:chgData name="Gitzendanner, Matt" userId="b4bd9a28-947d-4019-a646-080a1de8474c" providerId="ADAL" clId="{8A58E1C4-9DCE-4553-BDED-FDF63E9BC5EE}" dt="2023-12-15T17:08:16.094" v="145"/>
          <pc:sldLayoutMkLst>
            <pc:docMk/>
            <pc:sldMasterMk cId="1999210035" sldId="2147483665"/>
            <pc:sldLayoutMk cId="551921627" sldId="2147483667"/>
          </pc:sldLayoutMkLst>
          <pc:grpChg chg="add">
            <ac:chgData name="Gitzendanner, Matt" userId="b4bd9a28-947d-4019-a646-080a1de8474c" providerId="ADAL" clId="{8A58E1C4-9DCE-4553-BDED-FDF63E9BC5EE}" dt="2023-12-15T17:08:16.094" v="145"/>
            <ac:grpSpMkLst>
              <pc:docMk/>
              <pc:sldMasterMk cId="1999210035" sldId="2147483665"/>
              <pc:sldLayoutMk cId="551921627" sldId="2147483667"/>
              <ac:grpSpMk id="7" creationId="{C8256DAD-64B9-444B-CC15-C2EFD060135F}"/>
            </ac:grpSpMkLst>
          </pc:grpChg>
          <pc:picChg chg="add">
            <ac:chgData name="Gitzendanner, Matt" userId="b4bd9a28-947d-4019-a646-080a1de8474c" providerId="ADAL" clId="{8A58E1C4-9DCE-4553-BDED-FDF63E9BC5EE}" dt="2023-12-15T17:08:16.094" v="145"/>
            <ac:picMkLst>
              <pc:docMk/>
              <pc:sldMasterMk cId="1999210035" sldId="2147483665"/>
              <pc:sldLayoutMk cId="551921627" sldId="2147483667"/>
              <ac:picMk id="12" creationId="{698C7B2C-5803-6D7D-31DE-0F7C3D3A44AD}"/>
            </ac:picMkLst>
          </pc:picChg>
          <pc:picChg chg="add">
            <ac:chgData name="Gitzendanner, Matt" userId="b4bd9a28-947d-4019-a646-080a1de8474c" providerId="ADAL" clId="{8A58E1C4-9DCE-4553-BDED-FDF63E9BC5EE}" dt="2023-12-15T17:08:16.094" v="145"/>
            <ac:picMkLst>
              <pc:docMk/>
              <pc:sldMasterMk cId="1999210035" sldId="2147483665"/>
              <pc:sldLayoutMk cId="551921627" sldId="2147483667"/>
              <ac:picMk id="13" creationId="{0A941F1C-903F-42DE-C98B-F3E68BD107CD}"/>
            </ac:picMkLst>
          </pc:picChg>
        </pc:sldLayoutChg>
        <pc:sldLayoutChg chg="addSp">
          <pc:chgData name="Gitzendanner, Matt" userId="b4bd9a28-947d-4019-a646-080a1de8474c" providerId="ADAL" clId="{8A58E1C4-9DCE-4553-BDED-FDF63E9BC5EE}" dt="2023-12-15T17:08:16.094" v="145"/>
          <pc:sldLayoutMkLst>
            <pc:docMk/>
            <pc:sldMasterMk cId="1999210035" sldId="2147483665"/>
            <pc:sldLayoutMk cId="341105460" sldId="2147483668"/>
          </pc:sldLayoutMkLst>
          <pc:spChg chg="add">
            <ac:chgData name="Gitzendanner, Matt" userId="b4bd9a28-947d-4019-a646-080a1de8474c" providerId="ADAL" clId="{8A58E1C4-9DCE-4553-BDED-FDF63E9BC5EE}" dt="2023-12-15T17:08:16.094" v="145"/>
            <ac:spMkLst>
              <pc:docMk/>
              <pc:sldMasterMk cId="1999210035" sldId="2147483665"/>
              <pc:sldLayoutMk cId="341105460" sldId="2147483668"/>
              <ac:spMk id="7" creationId="{97CB2D63-AAB4-8690-F9CB-A87EFC3CFE80}"/>
            </ac:spMkLst>
          </pc:spChg>
          <pc:grpChg chg="add">
            <ac:chgData name="Gitzendanner, Matt" userId="b4bd9a28-947d-4019-a646-080a1de8474c" providerId="ADAL" clId="{8A58E1C4-9DCE-4553-BDED-FDF63E9BC5EE}" dt="2023-12-15T17:08:16.094" v="145"/>
            <ac:grpSpMkLst>
              <pc:docMk/>
              <pc:sldMasterMk cId="1999210035" sldId="2147483665"/>
              <pc:sldLayoutMk cId="341105460" sldId="2147483668"/>
              <ac:grpSpMk id="10" creationId="{C437CF8A-7869-07FA-FCC4-57E3D13401C7}"/>
            </ac:grpSpMkLst>
          </pc:grpChg>
          <pc:picChg chg="add">
            <ac:chgData name="Gitzendanner, Matt" userId="b4bd9a28-947d-4019-a646-080a1de8474c" providerId="ADAL" clId="{8A58E1C4-9DCE-4553-BDED-FDF63E9BC5EE}" dt="2023-12-15T17:08:16.094" v="145"/>
            <ac:picMkLst>
              <pc:docMk/>
              <pc:sldMasterMk cId="1999210035" sldId="2147483665"/>
              <pc:sldLayoutMk cId="341105460" sldId="2147483668"/>
              <ac:picMk id="8" creationId="{175CF793-BA26-645C-678A-A1C0E76CCE56}"/>
            </ac:picMkLst>
          </pc:picChg>
          <pc:picChg chg="add">
            <ac:chgData name="Gitzendanner, Matt" userId="b4bd9a28-947d-4019-a646-080a1de8474c" providerId="ADAL" clId="{8A58E1C4-9DCE-4553-BDED-FDF63E9BC5EE}" dt="2023-12-15T17:08:16.094" v="145"/>
            <ac:picMkLst>
              <pc:docMk/>
              <pc:sldMasterMk cId="1999210035" sldId="2147483665"/>
              <pc:sldLayoutMk cId="341105460" sldId="2147483668"/>
              <ac:picMk id="9" creationId="{6E309B37-019C-C7BF-E4BD-F3BB5C0684FC}"/>
            </ac:picMkLst>
          </pc:picChg>
          <pc:picChg chg="add">
            <ac:chgData name="Gitzendanner, Matt" userId="b4bd9a28-947d-4019-a646-080a1de8474c" providerId="ADAL" clId="{8A58E1C4-9DCE-4553-BDED-FDF63E9BC5EE}" dt="2023-12-15T17:08:16.094" v="145"/>
            <ac:picMkLst>
              <pc:docMk/>
              <pc:sldMasterMk cId="1999210035" sldId="2147483665"/>
              <pc:sldLayoutMk cId="341105460" sldId="2147483668"/>
              <ac:picMk id="13" creationId="{D0951C71-48CB-733E-60FB-ECEA470CA9A9}"/>
            </ac:picMkLst>
          </pc:picChg>
          <pc:picChg chg="add">
            <ac:chgData name="Gitzendanner, Matt" userId="b4bd9a28-947d-4019-a646-080a1de8474c" providerId="ADAL" clId="{8A58E1C4-9DCE-4553-BDED-FDF63E9BC5EE}" dt="2023-12-15T17:08:16.094" v="145"/>
            <ac:picMkLst>
              <pc:docMk/>
              <pc:sldMasterMk cId="1999210035" sldId="2147483665"/>
              <pc:sldLayoutMk cId="341105460" sldId="2147483668"/>
              <ac:picMk id="14" creationId="{63FC5DA9-D2D0-BACD-CFB8-7E98EDF4DC18}"/>
            </ac:picMkLst>
          </pc:picChg>
          <pc:picChg chg="add">
            <ac:chgData name="Gitzendanner, Matt" userId="b4bd9a28-947d-4019-a646-080a1de8474c" providerId="ADAL" clId="{8A58E1C4-9DCE-4553-BDED-FDF63E9BC5EE}" dt="2023-12-15T17:08:16.094" v="145"/>
            <ac:picMkLst>
              <pc:docMk/>
              <pc:sldMasterMk cId="1999210035" sldId="2147483665"/>
              <pc:sldLayoutMk cId="341105460" sldId="2147483668"/>
              <ac:picMk id="15" creationId="{6143C528-1FF8-C4F6-7828-D1FFC791FB3D}"/>
            </ac:picMkLst>
          </pc:picChg>
        </pc:sldLayoutChg>
      </pc:sldMasterChg>
    </pc:docChg>
  </pc:docChgLst>
  <pc:docChgLst>
    <pc:chgData name="Lutticken,Ian" userId="7c924bd7-b15d-44ce-a55d-4f6ade4fe12e" providerId="ADAL" clId="{3DF7C2A2-A51C-433C-B0EA-FF3BE6AEC074}"/>
    <pc:docChg chg="undo custSel addSld modSld sldOrd modSection">
      <pc:chgData name="Lutticken,Ian" userId="7c924bd7-b15d-44ce-a55d-4f6ade4fe12e" providerId="ADAL" clId="{3DF7C2A2-A51C-433C-B0EA-FF3BE6AEC074}" dt="2024-02-09T22:18:00.769" v="56" actId="2711"/>
      <pc:docMkLst>
        <pc:docMk/>
      </pc:docMkLst>
      <pc:sldChg chg="modSp mod">
        <pc:chgData name="Lutticken,Ian" userId="7c924bd7-b15d-44ce-a55d-4f6ade4fe12e" providerId="ADAL" clId="{3DF7C2A2-A51C-433C-B0EA-FF3BE6AEC074}" dt="2024-02-09T22:14:24.692" v="52" actId="2711"/>
        <pc:sldMkLst>
          <pc:docMk/>
          <pc:sldMk cId="2691342478" sldId="284"/>
        </pc:sldMkLst>
        <pc:spChg chg="mod">
          <ac:chgData name="Lutticken,Ian" userId="7c924bd7-b15d-44ce-a55d-4f6ade4fe12e" providerId="ADAL" clId="{3DF7C2A2-A51C-433C-B0EA-FF3BE6AEC074}" dt="2024-02-09T22:14:24.692" v="52" actId="2711"/>
          <ac:spMkLst>
            <pc:docMk/>
            <pc:sldMk cId="2691342478" sldId="284"/>
            <ac:spMk id="4" creationId="{DE258EB7-D90B-43FD-9A2B-AA508BBAE6E2}"/>
          </ac:spMkLst>
        </pc:spChg>
      </pc:sldChg>
      <pc:sldChg chg="modSp mod">
        <pc:chgData name="Lutticken,Ian" userId="7c924bd7-b15d-44ce-a55d-4f6ade4fe12e" providerId="ADAL" clId="{3DF7C2A2-A51C-433C-B0EA-FF3BE6AEC074}" dt="2024-02-09T22:15:27.137" v="55"/>
        <pc:sldMkLst>
          <pc:docMk/>
          <pc:sldMk cId="1153625013" sldId="285"/>
        </pc:sldMkLst>
        <pc:spChg chg="mod">
          <ac:chgData name="Lutticken,Ian" userId="7c924bd7-b15d-44ce-a55d-4f6ade4fe12e" providerId="ADAL" clId="{3DF7C2A2-A51C-433C-B0EA-FF3BE6AEC074}" dt="2024-02-09T22:15:27.137" v="55"/>
          <ac:spMkLst>
            <pc:docMk/>
            <pc:sldMk cId="1153625013" sldId="285"/>
            <ac:spMk id="3" creationId="{51C78F39-4B45-2FF8-4277-C1E2C0947176}"/>
          </ac:spMkLst>
        </pc:spChg>
      </pc:sldChg>
      <pc:sldChg chg="modSp mod">
        <pc:chgData name="Lutticken,Ian" userId="7c924bd7-b15d-44ce-a55d-4f6ade4fe12e" providerId="ADAL" clId="{3DF7C2A2-A51C-433C-B0EA-FF3BE6AEC074}" dt="2024-02-09T22:15:06.776" v="53" actId="2711"/>
        <pc:sldMkLst>
          <pc:docMk/>
          <pc:sldMk cId="1980667377" sldId="296"/>
        </pc:sldMkLst>
        <pc:spChg chg="mod">
          <ac:chgData name="Lutticken,Ian" userId="7c924bd7-b15d-44ce-a55d-4f6ade4fe12e" providerId="ADAL" clId="{3DF7C2A2-A51C-433C-B0EA-FF3BE6AEC074}" dt="2024-02-09T22:15:06.776" v="53" actId="2711"/>
          <ac:spMkLst>
            <pc:docMk/>
            <pc:sldMk cId="1980667377" sldId="296"/>
            <ac:spMk id="4" creationId="{DE258EB7-D90B-43FD-9A2B-AA508BBAE6E2}"/>
          </ac:spMkLst>
        </pc:spChg>
      </pc:sldChg>
      <pc:sldChg chg="modSp mod">
        <pc:chgData name="Lutticken,Ian" userId="7c924bd7-b15d-44ce-a55d-4f6ade4fe12e" providerId="ADAL" clId="{3DF7C2A2-A51C-433C-B0EA-FF3BE6AEC074}" dt="2024-02-09T22:13:16.584" v="48" actId="255"/>
        <pc:sldMkLst>
          <pc:docMk/>
          <pc:sldMk cId="243329590" sldId="299"/>
        </pc:sldMkLst>
        <pc:spChg chg="mod">
          <ac:chgData name="Lutticken,Ian" userId="7c924bd7-b15d-44ce-a55d-4f6ade4fe12e" providerId="ADAL" clId="{3DF7C2A2-A51C-433C-B0EA-FF3BE6AEC074}" dt="2024-02-09T22:13:16.584" v="48" actId="255"/>
          <ac:spMkLst>
            <pc:docMk/>
            <pc:sldMk cId="243329590" sldId="299"/>
            <ac:spMk id="4" creationId="{DE258EB7-D90B-43FD-9A2B-AA508BBAE6E2}"/>
          </ac:spMkLst>
        </pc:spChg>
      </pc:sldChg>
      <pc:sldChg chg="modSp mod modNotesTx">
        <pc:chgData name="Lutticken,Ian" userId="7c924bd7-b15d-44ce-a55d-4f6ade4fe12e" providerId="ADAL" clId="{3DF7C2A2-A51C-433C-B0EA-FF3BE6AEC074}" dt="2024-02-09T22:18:00.769" v="56" actId="2711"/>
        <pc:sldMkLst>
          <pc:docMk/>
          <pc:sldMk cId="2796525410" sldId="302"/>
        </pc:sldMkLst>
        <pc:spChg chg="mod">
          <ac:chgData name="Lutticken,Ian" userId="7c924bd7-b15d-44ce-a55d-4f6ade4fe12e" providerId="ADAL" clId="{3DF7C2A2-A51C-433C-B0EA-FF3BE6AEC074}" dt="2024-02-09T22:18:00.769" v="56" actId="2711"/>
          <ac:spMkLst>
            <pc:docMk/>
            <pc:sldMk cId="2796525410" sldId="302"/>
            <ac:spMk id="4" creationId="{DE258EB7-D90B-43FD-9A2B-AA508BBAE6E2}"/>
          </ac:spMkLst>
        </pc:spChg>
      </pc:sldChg>
      <pc:sldChg chg="modSp mod">
        <pc:chgData name="Lutticken,Ian" userId="7c924bd7-b15d-44ce-a55d-4f6ade4fe12e" providerId="ADAL" clId="{3DF7C2A2-A51C-433C-B0EA-FF3BE6AEC074}" dt="2024-02-09T22:13:34.190" v="50" actId="2711"/>
        <pc:sldMkLst>
          <pc:docMk/>
          <pc:sldMk cId="3756591825" sldId="319"/>
        </pc:sldMkLst>
        <pc:spChg chg="mod">
          <ac:chgData name="Lutticken,Ian" userId="7c924bd7-b15d-44ce-a55d-4f6ade4fe12e" providerId="ADAL" clId="{3DF7C2A2-A51C-433C-B0EA-FF3BE6AEC074}" dt="2024-02-09T22:13:34.190" v="50" actId="2711"/>
          <ac:spMkLst>
            <pc:docMk/>
            <pc:sldMk cId="3756591825" sldId="319"/>
            <ac:spMk id="2" creationId="{133D7176-5EA5-963F-2F96-87BB2AF16E47}"/>
          </ac:spMkLst>
        </pc:spChg>
      </pc:sldChg>
      <pc:sldChg chg="modSp mod">
        <pc:chgData name="Lutticken,Ian" userId="7c924bd7-b15d-44ce-a55d-4f6ade4fe12e" providerId="ADAL" clId="{3DF7C2A2-A51C-433C-B0EA-FF3BE6AEC074}" dt="2024-02-09T22:13:50.851" v="51" actId="2711"/>
        <pc:sldMkLst>
          <pc:docMk/>
          <pc:sldMk cId="2438385464" sldId="320"/>
        </pc:sldMkLst>
        <pc:spChg chg="mod">
          <ac:chgData name="Lutticken,Ian" userId="7c924bd7-b15d-44ce-a55d-4f6ade4fe12e" providerId="ADAL" clId="{3DF7C2A2-A51C-433C-B0EA-FF3BE6AEC074}" dt="2024-02-09T22:13:50.851" v="51" actId="2711"/>
          <ac:spMkLst>
            <pc:docMk/>
            <pc:sldMk cId="2438385464" sldId="320"/>
            <ac:spMk id="2" creationId="{CCD16549-7E43-58D0-826D-31374FA6EBD6}"/>
          </ac:spMkLst>
        </pc:spChg>
      </pc:sldChg>
      <pc:sldChg chg="modSp add mod ord">
        <pc:chgData name="Lutticken,Ian" userId="7c924bd7-b15d-44ce-a55d-4f6ade4fe12e" providerId="ADAL" clId="{3DF7C2A2-A51C-433C-B0EA-FF3BE6AEC074}" dt="2024-02-09T18:07:01.630" v="37" actId="20577"/>
        <pc:sldMkLst>
          <pc:docMk/>
          <pc:sldMk cId="3154487622" sldId="321"/>
        </pc:sldMkLst>
        <pc:spChg chg="mod">
          <ac:chgData name="Lutticken,Ian" userId="7c924bd7-b15d-44ce-a55d-4f6ade4fe12e" providerId="ADAL" clId="{3DF7C2A2-A51C-433C-B0EA-FF3BE6AEC074}" dt="2024-02-09T18:07:01.630" v="37" actId="20577"/>
          <ac:spMkLst>
            <pc:docMk/>
            <pc:sldMk cId="3154487622" sldId="321"/>
            <ac:spMk id="3" creationId="{C6A4D428-431B-6173-FCB5-0BE799677823}"/>
          </ac:spMkLst>
        </pc:spChg>
      </pc:sldChg>
    </pc:docChg>
  </pc:docChgLst>
  <pc:docChgLst>
    <pc:chgData name="Lutticken,Ian" userId="7c924bd7-b15d-44ce-a55d-4f6ade4fe12e" providerId="ADAL" clId="{6C4BAF90-A2C1-4B70-BDBE-F79FF00E273A}"/>
    <pc:docChg chg="undo redo custSel addSld delSld modSld sldOrd modSection">
      <pc:chgData name="Lutticken,Ian" userId="7c924bd7-b15d-44ce-a55d-4f6ade4fe12e" providerId="ADAL" clId="{6C4BAF90-A2C1-4B70-BDBE-F79FF00E273A}" dt="2023-12-05T20:37:57.059" v="1433" actId="20577"/>
      <pc:docMkLst>
        <pc:docMk/>
      </pc:docMkLst>
      <pc:sldChg chg="mod modShow">
        <pc:chgData name="Lutticken,Ian" userId="7c924bd7-b15d-44ce-a55d-4f6ade4fe12e" providerId="ADAL" clId="{6C4BAF90-A2C1-4B70-BDBE-F79FF00E273A}" dt="2023-12-05T20:26:20.504" v="1419" actId="729"/>
        <pc:sldMkLst>
          <pc:docMk/>
          <pc:sldMk cId="3749847128" sldId="259"/>
        </pc:sldMkLst>
      </pc:sldChg>
      <pc:sldChg chg="mod modShow">
        <pc:chgData name="Lutticken,Ian" userId="7c924bd7-b15d-44ce-a55d-4f6ade4fe12e" providerId="ADAL" clId="{6C4BAF90-A2C1-4B70-BDBE-F79FF00E273A}" dt="2023-12-05T20:26:20.504" v="1419" actId="729"/>
        <pc:sldMkLst>
          <pc:docMk/>
          <pc:sldMk cId="3386917381" sldId="264"/>
        </pc:sldMkLst>
      </pc:sldChg>
      <pc:sldChg chg="mod modShow">
        <pc:chgData name="Lutticken,Ian" userId="7c924bd7-b15d-44ce-a55d-4f6ade4fe12e" providerId="ADAL" clId="{6C4BAF90-A2C1-4B70-BDBE-F79FF00E273A}" dt="2023-12-05T20:26:20.504" v="1419" actId="729"/>
        <pc:sldMkLst>
          <pc:docMk/>
          <pc:sldMk cId="1323649393" sldId="266"/>
        </pc:sldMkLst>
      </pc:sldChg>
      <pc:sldChg chg="mod modShow">
        <pc:chgData name="Lutticken,Ian" userId="7c924bd7-b15d-44ce-a55d-4f6ade4fe12e" providerId="ADAL" clId="{6C4BAF90-A2C1-4B70-BDBE-F79FF00E273A}" dt="2023-12-05T20:26:20.504" v="1419" actId="729"/>
        <pc:sldMkLst>
          <pc:docMk/>
          <pc:sldMk cId="1288225659" sldId="267"/>
        </pc:sldMkLst>
      </pc:sldChg>
      <pc:sldChg chg="mod modShow">
        <pc:chgData name="Lutticken,Ian" userId="7c924bd7-b15d-44ce-a55d-4f6ade4fe12e" providerId="ADAL" clId="{6C4BAF90-A2C1-4B70-BDBE-F79FF00E273A}" dt="2023-12-05T20:26:20.504" v="1419" actId="729"/>
        <pc:sldMkLst>
          <pc:docMk/>
          <pc:sldMk cId="3113145165" sldId="269"/>
        </pc:sldMkLst>
      </pc:sldChg>
      <pc:sldChg chg="mod modShow">
        <pc:chgData name="Lutticken,Ian" userId="7c924bd7-b15d-44ce-a55d-4f6ade4fe12e" providerId="ADAL" clId="{6C4BAF90-A2C1-4B70-BDBE-F79FF00E273A}" dt="2023-12-05T20:26:20.504" v="1419" actId="729"/>
        <pc:sldMkLst>
          <pc:docMk/>
          <pc:sldMk cId="73482923" sldId="271"/>
        </pc:sldMkLst>
      </pc:sldChg>
      <pc:sldChg chg="mod modShow">
        <pc:chgData name="Lutticken,Ian" userId="7c924bd7-b15d-44ce-a55d-4f6ade4fe12e" providerId="ADAL" clId="{6C4BAF90-A2C1-4B70-BDBE-F79FF00E273A}" dt="2023-12-05T20:26:20.504" v="1419" actId="729"/>
        <pc:sldMkLst>
          <pc:docMk/>
          <pc:sldMk cId="3431193059" sldId="272"/>
        </pc:sldMkLst>
      </pc:sldChg>
      <pc:sldChg chg="mod modShow">
        <pc:chgData name="Lutticken,Ian" userId="7c924bd7-b15d-44ce-a55d-4f6ade4fe12e" providerId="ADAL" clId="{6C4BAF90-A2C1-4B70-BDBE-F79FF00E273A}" dt="2023-12-05T20:26:20.504" v="1419" actId="729"/>
        <pc:sldMkLst>
          <pc:docMk/>
          <pc:sldMk cId="520588894" sldId="274"/>
        </pc:sldMkLst>
      </pc:sldChg>
      <pc:sldChg chg="modNotesTx">
        <pc:chgData name="Lutticken,Ian" userId="7c924bd7-b15d-44ce-a55d-4f6ade4fe12e" providerId="ADAL" clId="{6C4BAF90-A2C1-4B70-BDBE-F79FF00E273A}" dt="2023-12-05T20:37:57.059" v="1433" actId="20577"/>
        <pc:sldMkLst>
          <pc:docMk/>
          <pc:sldMk cId="857287555" sldId="275"/>
        </pc:sldMkLst>
      </pc:sldChg>
      <pc:sldChg chg="mod modShow">
        <pc:chgData name="Lutticken,Ian" userId="7c924bd7-b15d-44ce-a55d-4f6ade4fe12e" providerId="ADAL" clId="{6C4BAF90-A2C1-4B70-BDBE-F79FF00E273A}" dt="2023-12-05T20:26:11.926" v="1418" actId="729"/>
        <pc:sldMkLst>
          <pc:docMk/>
          <pc:sldMk cId="50214087" sldId="276"/>
        </pc:sldMkLst>
      </pc:sldChg>
      <pc:sldChg chg="mod modShow">
        <pc:chgData name="Lutticken,Ian" userId="7c924bd7-b15d-44ce-a55d-4f6ade4fe12e" providerId="ADAL" clId="{6C4BAF90-A2C1-4B70-BDBE-F79FF00E273A}" dt="2023-12-05T20:26:20.504" v="1419" actId="729"/>
        <pc:sldMkLst>
          <pc:docMk/>
          <pc:sldMk cId="1266048624" sldId="278"/>
        </pc:sldMkLst>
      </pc:sldChg>
      <pc:sldChg chg="del">
        <pc:chgData name="Lutticken,Ian" userId="7c924bd7-b15d-44ce-a55d-4f6ade4fe12e" providerId="ADAL" clId="{6C4BAF90-A2C1-4B70-BDBE-F79FF00E273A}" dt="2023-12-05T20:25:05.368" v="1413" actId="2696"/>
        <pc:sldMkLst>
          <pc:docMk/>
          <pc:sldMk cId="2776197509" sldId="280"/>
        </pc:sldMkLst>
      </pc:sldChg>
      <pc:sldChg chg="mod modShow">
        <pc:chgData name="Lutticken,Ian" userId="7c924bd7-b15d-44ce-a55d-4f6ade4fe12e" providerId="ADAL" clId="{6C4BAF90-A2C1-4B70-BDBE-F79FF00E273A}" dt="2023-12-05T20:26:20.504" v="1419" actId="729"/>
        <pc:sldMkLst>
          <pc:docMk/>
          <pc:sldMk cId="941341437" sldId="281"/>
        </pc:sldMkLst>
      </pc:sldChg>
      <pc:sldChg chg="mod modShow">
        <pc:chgData name="Lutticken,Ian" userId="7c924bd7-b15d-44ce-a55d-4f6ade4fe12e" providerId="ADAL" clId="{6C4BAF90-A2C1-4B70-BDBE-F79FF00E273A}" dt="2023-12-05T20:26:08.390" v="1417" actId="729"/>
        <pc:sldMkLst>
          <pc:docMk/>
          <pc:sldMk cId="337647698" sldId="282"/>
        </pc:sldMkLst>
      </pc:sldChg>
      <pc:sldChg chg="del">
        <pc:chgData name="Lutticken,Ian" userId="7c924bd7-b15d-44ce-a55d-4f6ade4fe12e" providerId="ADAL" clId="{6C4BAF90-A2C1-4B70-BDBE-F79FF00E273A}" dt="2023-12-05T20:24:54.139" v="1410" actId="2696"/>
        <pc:sldMkLst>
          <pc:docMk/>
          <pc:sldMk cId="2119417072" sldId="287"/>
        </pc:sldMkLst>
      </pc:sldChg>
      <pc:sldChg chg="del">
        <pc:chgData name="Lutticken,Ian" userId="7c924bd7-b15d-44ce-a55d-4f6ade4fe12e" providerId="ADAL" clId="{6C4BAF90-A2C1-4B70-BDBE-F79FF00E273A}" dt="2023-12-05T20:25:09.041" v="1414" actId="2696"/>
        <pc:sldMkLst>
          <pc:docMk/>
          <pc:sldMk cId="2600644168" sldId="288"/>
        </pc:sldMkLst>
      </pc:sldChg>
      <pc:sldChg chg="del">
        <pc:chgData name="Lutticken,Ian" userId="7c924bd7-b15d-44ce-a55d-4f6ade4fe12e" providerId="ADAL" clId="{6C4BAF90-A2C1-4B70-BDBE-F79FF00E273A}" dt="2023-12-05T20:25:13.213" v="1415" actId="2696"/>
        <pc:sldMkLst>
          <pc:docMk/>
          <pc:sldMk cId="1434612588" sldId="291"/>
        </pc:sldMkLst>
      </pc:sldChg>
      <pc:sldChg chg="del">
        <pc:chgData name="Lutticken,Ian" userId="7c924bd7-b15d-44ce-a55d-4f6ade4fe12e" providerId="ADAL" clId="{6C4BAF90-A2C1-4B70-BDBE-F79FF00E273A}" dt="2023-12-05T20:24:57.644" v="1411" actId="2696"/>
        <pc:sldMkLst>
          <pc:docMk/>
          <pc:sldMk cId="4266487083" sldId="292"/>
        </pc:sldMkLst>
      </pc:sldChg>
      <pc:sldChg chg="del">
        <pc:chgData name="Lutticken,Ian" userId="7c924bd7-b15d-44ce-a55d-4f6ade4fe12e" providerId="ADAL" clId="{6C4BAF90-A2C1-4B70-BDBE-F79FF00E273A}" dt="2023-12-05T20:25:01.651" v="1412" actId="2696"/>
        <pc:sldMkLst>
          <pc:docMk/>
          <pc:sldMk cId="1898484517" sldId="293"/>
        </pc:sldMkLst>
      </pc:sldChg>
      <pc:sldChg chg="del">
        <pc:chgData name="Lutticken,Ian" userId="7c924bd7-b15d-44ce-a55d-4f6ade4fe12e" providerId="ADAL" clId="{6C4BAF90-A2C1-4B70-BDBE-F79FF00E273A}" dt="2023-12-05T20:24:50.926" v="1409" actId="2696"/>
        <pc:sldMkLst>
          <pc:docMk/>
          <pc:sldMk cId="872440550" sldId="294"/>
        </pc:sldMkLst>
      </pc:sldChg>
      <pc:sldChg chg="del">
        <pc:chgData name="Lutticken,Ian" userId="7c924bd7-b15d-44ce-a55d-4f6ade4fe12e" providerId="ADAL" clId="{6C4BAF90-A2C1-4B70-BDBE-F79FF00E273A}" dt="2023-12-05T20:24:47.715" v="1408" actId="2696"/>
        <pc:sldMkLst>
          <pc:docMk/>
          <pc:sldMk cId="284219519" sldId="295"/>
        </pc:sldMkLst>
      </pc:sldChg>
      <pc:sldChg chg="del">
        <pc:chgData name="Lutticken,Ian" userId="7c924bd7-b15d-44ce-a55d-4f6ade4fe12e" providerId="ADAL" clId="{6C4BAF90-A2C1-4B70-BDBE-F79FF00E273A}" dt="2023-12-05T20:25:20.973" v="1416" actId="2696"/>
        <pc:sldMkLst>
          <pc:docMk/>
          <pc:sldMk cId="1015130198" sldId="298"/>
        </pc:sldMkLst>
      </pc:sldChg>
      <pc:sldChg chg="addSp delSp modSp mod">
        <pc:chgData name="Lutticken,Ian" userId="7c924bd7-b15d-44ce-a55d-4f6ade4fe12e" providerId="ADAL" clId="{6C4BAF90-A2C1-4B70-BDBE-F79FF00E273A}" dt="2023-12-05T15:58:06.673" v="26" actId="1076"/>
        <pc:sldMkLst>
          <pc:docMk/>
          <pc:sldMk cId="2834091464" sldId="301"/>
        </pc:sldMkLst>
        <pc:spChg chg="add del mod">
          <ac:chgData name="Lutticken,Ian" userId="7c924bd7-b15d-44ce-a55d-4f6ade4fe12e" providerId="ADAL" clId="{6C4BAF90-A2C1-4B70-BDBE-F79FF00E273A}" dt="2023-12-05T15:57:22.467" v="2"/>
          <ac:spMkLst>
            <pc:docMk/>
            <pc:sldMk cId="2834091464" sldId="301"/>
            <ac:spMk id="2" creationId="{DAA806CB-923D-BFAC-2856-7FA9FE42BA31}"/>
          </ac:spMkLst>
        </pc:spChg>
        <pc:spChg chg="add mod">
          <ac:chgData name="Lutticken,Ian" userId="7c924bd7-b15d-44ce-a55d-4f6ade4fe12e" providerId="ADAL" clId="{6C4BAF90-A2C1-4B70-BDBE-F79FF00E273A}" dt="2023-12-05T15:58:06.673" v="26" actId="1076"/>
          <ac:spMkLst>
            <pc:docMk/>
            <pc:sldMk cId="2834091464" sldId="301"/>
            <ac:spMk id="3" creationId="{E414D59D-3D84-C108-5BB0-BD2B039D6B46}"/>
          </ac:spMkLst>
        </pc:spChg>
      </pc:sldChg>
      <pc:sldChg chg="addSp delSp modSp add mod modNotesTx">
        <pc:chgData name="Lutticken,Ian" userId="7c924bd7-b15d-44ce-a55d-4f6ade4fe12e" providerId="ADAL" clId="{6C4BAF90-A2C1-4B70-BDBE-F79FF00E273A}" dt="2023-12-05T19:26:45.636" v="587" actId="20577"/>
        <pc:sldMkLst>
          <pc:docMk/>
          <pc:sldMk cId="2796525410" sldId="302"/>
        </pc:sldMkLst>
        <pc:spChg chg="del">
          <ac:chgData name="Lutticken,Ian" userId="7c924bd7-b15d-44ce-a55d-4f6ade4fe12e" providerId="ADAL" clId="{6C4BAF90-A2C1-4B70-BDBE-F79FF00E273A}" dt="2023-12-05T16:04:59.906" v="29" actId="478"/>
          <ac:spMkLst>
            <pc:docMk/>
            <pc:sldMk cId="2796525410" sldId="302"/>
            <ac:spMk id="3" creationId="{E414D59D-3D84-C108-5BB0-BD2B039D6B46}"/>
          </ac:spMkLst>
        </pc:spChg>
        <pc:spChg chg="mod">
          <ac:chgData name="Lutticken,Ian" userId="7c924bd7-b15d-44ce-a55d-4f6ade4fe12e" providerId="ADAL" clId="{6C4BAF90-A2C1-4B70-BDBE-F79FF00E273A}" dt="2023-12-05T16:05:55.293" v="86" actId="313"/>
          <ac:spMkLst>
            <pc:docMk/>
            <pc:sldMk cId="2796525410" sldId="302"/>
            <ac:spMk id="4" creationId="{DE258EB7-D90B-43FD-9A2B-AA508BBAE6E2}"/>
          </ac:spMkLst>
        </pc:spChg>
        <pc:spChg chg="mod">
          <ac:chgData name="Lutticken,Ian" userId="7c924bd7-b15d-44ce-a55d-4f6ade4fe12e" providerId="ADAL" clId="{6C4BAF90-A2C1-4B70-BDBE-F79FF00E273A}" dt="2023-12-05T16:06:02.470" v="87"/>
          <ac:spMkLst>
            <pc:docMk/>
            <pc:sldMk cId="2796525410" sldId="302"/>
            <ac:spMk id="5" creationId="{8699D7D8-E409-BFC5-12E1-D5F61336A20C}"/>
          </ac:spMkLst>
        </pc:spChg>
        <pc:spChg chg="mod">
          <ac:chgData name="Lutticken,Ian" userId="7c924bd7-b15d-44ce-a55d-4f6ade4fe12e" providerId="ADAL" clId="{6C4BAF90-A2C1-4B70-BDBE-F79FF00E273A}" dt="2023-12-05T16:06:02.470" v="87"/>
          <ac:spMkLst>
            <pc:docMk/>
            <pc:sldMk cId="2796525410" sldId="302"/>
            <ac:spMk id="6" creationId="{54B824A2-7F58-46E7-43FC-57F4DF8C2643}"/>
          </ac:spMkLst>
        </pc:spChg>
        <pc:spChg chg="mod">
          <ac:chgData name="Lutticken,Ian" userId="7c924bd7-b15d-44ce-a55d-4f6ade4fe12e" providerId="ADAL" clId="{6C4BAF90-A2C1-4B70-BDBE-F79FF00E273A}" dt="2023-12-05T16:06:02.470" v="87"/>
          <ac:spMkLst>
            <pc:docMk/>
            <pc:sldMk cId="2796525410" sldId="302"/>
            <ac:spMk id="8" creationId="{08727132-C357-5770-C742-5C84AE69FF90}"/>
          </ac:spMkLst>
        </pc:spChg>
        <pc:spChg chg="mod">
          <ac:chgData name="Lutticken,Ian" userId="7c924bd7-b15d-44ce-a55d-4f6ade4fe12e" providerId="ADAL" clId="{6C4BAF90-A2C1-4B70-BDBE-F79FF00E273A}" dt="2023-12-05T16:06:02.470" v="87"/>
          <ac:spMkLst>
            <pc:docMk/>
            <pc:sldMk cId="2796525410" sldId="302"/>
            <ac:spMk id="9" creationId="{2E93E93F-6650-6BB4-8439-06BCCBB22699}"/>
          </ac:spMkLst>
        </pc:spChg>
        <pc:spChg chg="mod">
          <ac:chgData name="Lutticken,Ian" userId="7c924bd7-b15d-44ce-a55d-4f6ade4fe12e" providerId="ADAL" clId="{6C4BAF90-A2C1-4B70-BDBE-F79FF00E273A}" dt="2023-12-05T16:06:02.470" v="87"/>
          <ac:spMkLst>
            <pc:docMk/>
            <pc:sldMk cId="2796525410" sldId="302"/>
            <ac:spMk id="10" creationId="{D4DAEA22-DC16-87CC-9857-21EEA7793D41}"/>
          </ac:spMkLst>
        </pc:spChg>
        <pc:spChg chg="mod">
          <ac:chgData name="Lutticken,Ian" userId="7c924bd7-b15d-44ce-a55d-4f6ade4fe12e" providerId="ADAL" clId="{6C4BAF90-A2C1-4B70-BDBE-F79FF00E273A}" dt="2023-12-05T16:06:02.470" v="87"/>
          <ac:spMkLst>
            <pc:docMk/>
            <pc:sldMk cId="2796525410" sldId="302"/>
            <ac:spMk id="11" creationId="{71A83FF1-2557-D035-6CB4-CD81E0104F15}"/>
          </ac:spMkLst>
        </pc:spChg>
        <pc:spChg chg="add mod">
          <ac:chgData name="Lutticken,Ian" userId="7c924bd7-b15d-44ce-a55d-4f6ade4fe12e" providerId="ADAL" clId="{6C4BAF90-A2C1-4B70-BDBE-F79FF00E273A}" dt="2023-12-05T16:06:06.957" v="88" actId="1076"/>
          <ac:spMkLst>
            <pc:docMk/>
            <pc:sldMk cId="2796525410" sldId="302"/>
            <ac:spMk id="12" creationId="{EF8EAA98-8F14-4EFB-8FC3-22ECE1E76090}"/>
          </ac:spMkLst>
        </pc:spChg>
        <pc:spChg chg="add mod">
          <ac:chgData name="Lutticken,Ian" userId="7c924bd7-b15d-44ce-a55d-4f6ade4fe12e" providerId="ADAL" clId="{6C4BAF90-A2C1-4B70-BDBE-F79FF00E273A}" dt="2023-12-05T16:06:06.957" v="88" actId="1076"/>
          <ac:spMkLst>
            <pc:docMk/>
            <pc:sldMk cId="2796525410" sldId="302"/>
            <ac:spMk id="13" creationId="{33451083-CCF8-9D47-D6F2-D1E883CA43D7}"/>
          </ac:spMkLst>
        </pc:spChg>
        <pc:spChg chg="add mod">
          <ac:chgData name="Lutticken,Ian" userId="7c924bd7-b15d-44ce-a55d-4f6ade4fe12e" providerId="ADAL" clId="{6C4BAF90-A2C1-4B70-BDBE-F79FF00E273A}" dt="2023-12-05T16:06:06.957" v="88" actId="1076"/>
          <ac:spMkLst>
            <pc:docMk/>
            <pc:sldMk cId="2796525410" sldId="302"/>
            <ac:spMk id="14" creationId="{1A134163-D21E-DE70-F249-9D13DF23A83F}"/>
          </ac:spMkLst>
        </pc:spChg>
        <pc:spChg chg="add mod">
          <ac:chgData name="Lutticken,Ian" userId="7c924bd7-b15d-44ce-a55d-4f6ade4fe12e" providerId="ADAL" clId="{6C4BAF90-A2C1-4B70-BDBE-F79FF00E273A}" dt="2023-12-05T16:06:06.957" v="88" actId="1076"/>
          <ac:spMkLst>
            <pc:docMk/>
            <pc:sldMk cId="2796525410" sldId="302"/>
            <ac:spMk id="15" creationId="{53295065-5411-55E3-FE5D-CFAD24075306}"/>
          </ac:spMkLst>
        </pc:spChg>
        <pc:spChg chg="add mod">
          <ac:chgData name="Lutticken,Ian" userId="7c924bd7-b15d-44ce-a55d-4f6ade4fe12e" providerId="ADAL" clId="{6C4BAF90-A2C1-4B70-BDBE-F79FF00E273A}" dt="2023-12-05T16:06:06.957" v="88" actId="1076"/>
          <ac:spMkLst>
            <pc:docMk/>
            <pc:sldMk cId="2796525410" sldId="302"/>
            <ac:spMk id="16" creationId="{AAA8BAD1-B1B5-9E1A-1FA1-036A5E25588B}"/>
          </ac:spMkLst>
        </pc:spChg>
        <pc:spChg chg="add mod">
          <ac:chgData name="Lutticken,Ian" userId="7c924bd7-b15d-44ce-a55d-4f6ade4fe12e" providerId="ADAL" clId="{6C4BAF90-A2C1-4B70-BDBE-F79FF00E273A}" dt="2023-12-05T16:06:06.957" v="88" actId="1076"/>
          <ac:spMkLst>
            <pc:docMk/>
            <pc:sldMk cId="2796525410" sldId="302"/>
            <ac:spMk id="17" creationId="{60449193-A396-CCDD-FD2A-89E0B6734E57}"/>
          </ac:spMkLst>
        </pc:spChg>
        <pc:spChg chg="add mod">
          <ac:chgData name="Lutticken,Ian" userId="7c924bd7-b15d-44ce-a55d-4f6ade4fe12e" providerId="ADAL" clId="{6C4BAF90-A2C1-4B70-BDBE-F79FF00E273A}" dt="2023-12-05T16:06:06.957" v="88" actId="1076"/>
          <ac:spMkLst>
            <pc:docMk/>
            <pc:sldMk cId="2796525410" sldId="302"/>
            <ac:spMk id="18" creationId="{F90A0190-EC5F-D22F-DF82-774AC3530253}"/>
          </ac:spMkLst>
        </pc:spChg>
        <pc:spChg chg="add mod">
          <ac:chgData name="Lutticken,Ian" userId="7c924bd7-b15d-44ce-a55d-4f6ade4fe12e" providerId="ADAL" clId="{6C4BAF90-A2C1-4B70-BDBE-F79FF00E273A}" dt="2023-12-05T16:06:06.957" v="88" actId="1076"/>
          <ac:spMkLst>
            <pc:docMk/>
            <pc:sldMk cId="2796525410" sldId="302"/>
            <ac:spMk id="19" creationId="{0CE12ECF-4623-BE0F-17D4-2AA21AE62482}"/>
          </ac:spMkLst>
        </pc:spChg>
        <pc:spChg chg="add mod">
          <ac:chgData name="Lutticken,Ian" userId="7c924bd7-b15d-44ce-a55d-4f6ade4fe12e" providerId="ADAL" clId="{6C4BAF90-A2C1-4B70-BDBE-F79FF00E273A}" dt="2023-12-05T16:06:06.957" v="88" actId="1076"/>
          <ac:spMkLst>
            <pc:docMk/>
            <pc:sldMk cId="2796525410" sldId="302"/>
            <ac:spMk id="21" creationId="{171CCFAB-7714-C97E-584B-9FA3ED78DA0A}"/>
          </ac:spMkLst>
        </pc:spChg>
        <pc:spChg chg="add mod">
          <ac:chgData name="Lutticken,Ian" userId="7c924bd7-b15d-44ce-a55d-4f6ade4fe12e" providerId="ADAL" clId="{6C4BAF90-A2C1-4B70-BDBE-F79FF00E273A}" dt="2023-12-05T16:06:06.957" v="88" actId="1076"/>
          <ac:spMkLst>
            <pc:docMk/>
            <pc:sldMk cId="2796525410" sldId="302"/>
            <ac:spMk id="22" creationId="{F6127254-EC88-2930-8125-7E05E8706BB5}"/>
          </ac:spMkLst>
        </pc:spChg>
        <pc:spChg chg="add mod">
          <ac:chgData name="Lutticken,Ian" userId="7c924bd7-b15d-44ce-a55d-4f6ade4fe12e" providerId="ADAL" clId="{6C4BAF90-A2C1-4B70-BDBE-F79FF00E273A}" dt="2023-12-05T16:06:06.957" v="88" actId="1076"/>
          <ac:spMkLst>
            <pc:docMk/>
            <pc:sldMk cId="2796525410" sldId="302"/>
            <ac:spMk id="23" creationId="{84589C21-5086-2C1F-3004-87447F885A30}"/>
          </ac:spMkLst>
        </pc:spChg>
        <pc:spChg chg="add mod">
          <ac:chgData name="Lutticken,Ian" userId="7c924bd7-b15d-44ce-a55d-4f6ade4fe12e" providerId="ADAL" clId="{6C4BAF90-A2C1-4B70-BDBE-F79FF00E273A}" dt="2023-12-05T19:20:46.154" v="134" actId="20577"/>
          <ac:spMkLst>
            <pc:docMk/>
            <pc:sldMk cId="2796525410" sldId="302"/>
            <ac:spMk id="24" creationId="{20056306-D61C-434E-6D4F-8F2376A0C0A3}"/>
          </ac:spMkLst>
        </pc:spChg>
        <pc:spChg chg="add mod">
          <ac:chgData name="Lutticken,Ian" userId="7c924bd7-b15d-44ce-a55d-4f6ade4fe12e" providerId="ADAL" clId="{6C4BAF90-A2C1-4B70-BDBE-F79FF00E273A}" dt="2023-12-05T16:06:06.957" v="88" actId="1076"/>
          <ac:spMkLst>
            <pc:docMk/>
            <pc:sldMk cId="2796525410" sldId="302"/>
            <ac:spMk id="25" creationId="{D3B9899E-90C3-4862-95AE-D6FEB63E0045}"/>
          </ac:spMkLst>
        </pc:spChg>
        <pc:spChg chg="add mod">
          <ac:chgData name="Lutticken,Ian" userId="7c924bd7-b15d-44ce-a55d-4f6ade4fe12e" providerId="ADAL" clId="{6C4BAF90-A2C1-4B70-BDBE-F79FF00E273A}" dt="2023-12-05T16:06:06.957" v="88" actId="1076"/>
          <ac:spMkLst>
            <pc:docMk/>
            <pc:sldMk cId="2796525410" sldId="302"/>
            <ac:spMk id="26" creationId="{F1718BCD-0441-508C-F3AC-511E07A2C6E3}"/>
          </ac:spMkLst>
        </pc:spChg>
        <pc:spChg chg="add mod">
          <ac:chgData name="Lutticken,Ian" userId="7c924bd7-b15d-44ce-a55d-4f6ade4fe12e" providerId="ADAL" clId="{6C4BAF90-A2C1-4B70-BDBE-F79FF00E273A}" dt="2023-12-05T16:06:06.957" v="88" actId="1076"/>
          <ac:spMkLst>
            <pc:docMk/>
            <pc:sldMk cId="2796525410" sldId="302"/>
            <ac:spMk id="27" creationId="{828F4C48-A162-B26B-4B44-42A3F509471A}"/>
          </ac:spMkLst>
        </pc:spChg>
        <pc:spChg chg="add mod">
          <ac:chgData name="Lutticken,Ian" userId="7c924bd7-b15d-44ce-a55d-4f6ade4fe12e" providerId="ADAL" clId="{6C4BAF90-A2C1-4B70-BDBE-F79FF00E273A}" dt="2023-12-05T16:06:06.957" v="88" actId="1076"/>
          <ac:spMkLst>
            <pc:docMk/>
            <pc:sldMk cId="2796525410" sldId="302"/>
            <ac:spMk id="28" creationId="{BC1ACDDE-6463-7EB1-8D98-649BFDD1CDFD}"/>
          </ac:spMkLst>
        </pc:spChg>
        <pc:spChg chg="add mod">
          <ac:chgData name="Lutticken,Ian" userId="7c924bd7-b15d-44ce-a55d-4f6ade4fe12e" providerId="ADAL" clId="{6C4BAF90-A2C1-4B70-BDBE-F79FF00E273A}" dt="2023-12-05T16:06:06.957" v="88" actId="1076"/>
          <ac:spMkLst>
            <pc:docMk/>
            <pc:sldMk cId="2796525410" sldId="302"/>
            <ac:spMk id="29" creationId="{14F7E6A0-EFA5-A73C-9904-3F5B0993EC34}"/>
          </ac:spMkLst>
        </pc:spChg>
        <pc:spChg chg="add mod">
          <ac:chgData name="Lutticken,Ian" userId="7c924bd7-b15d-44ce-a55d-4f6ade4fe12e" providerId="ADAL" clId="{6C4BAF90-A2C1-4B70-BDBE-F79FF00E273A}" dt="2023-12-05T19:21:21.425" v="141" actId="20577"/>
          <ac:spMkLst>
            <pc:docMk/>
            <pc:sldMk cId="2796525410" sldId="302"/>
            <ac:spMk id="30" creationId="{44A6A417-BA24-0F46-418C-D1CDCC48997F}"/>
          </ac:spMkLst>
        </pc:spChg>
        <pc:spChg chg="add mod">
          <ac:chgData name="Lutticken,Ian" userId="7c924bd7-b15d-44ce-a55d-4f6ade4fe12e" providerId="ADAL" clId="{6C4BAF90-A2C1-4B70-BDBE-F79FF00E273A}" dt="2023-12-05T16:06:06.957" v="88" actId="1076"/>
          <ac:spMkLst>
            <pc:docMk/>
            <pc:sldMk cId="2796525410" sldId="302"/>
            <ac:spMk id="31" creationId="{E93F1948-C18E-1336-9E94-38834322FF26}"/>
          </ac:spMkLst>
        </pc:spChg>
        <pc:spChg chg="add mod">
          <ac:chgData name="Lutticken,Ian" userId="7c924bd7-b15d-44ce-a55d-4f6ade4fe12e" providerId="ADAL" clId="{6C4BAF90-A2C1-4B70-BDBE-F79FF00E273A}" dt="2023-12-05T16:06:06.957" v="88" actId="1076"/>
          <ac:spMkLst>
            <pc:docMk/>
            <pc:sldMk cId="2796525410" sldId="302"/>
            <ac:spMk id="32" creationId="{BF284227-CA3F-0662-D432-AC92FA1D9829}"/>
          </ac:spMkLst>
        </pc:spChg>
        <pc:spChg chg="add mod">
          <ac:chgData name="Lutticken,Ian" userId="7c924bd7-b15d-44ce-a55d-4f6ade4fe12e" providerId="ADAL" clId="{6C4BAF90-A2C1-4B70-BDBE-F79FF00E273A}" dt="2023-12-05T16:06:06.957" v="88" actId="1076"/>
          <ac:spMkLst>
            <pc:docMk/>
            <pc:sldMk cId="2796525410" sldId="302"/>
            <ac:spMk id="34" creationId="{C2C3D83F-4660-7260-460C-DFD6E949349B}"/>
          </ac:spMkLst>
        </pc:spChg>
        <pc:spChg chg="add mod">
          <ac:chgData name="Lutticken,Ian" userId="7c924bd7-b15d-44ce-a55d-4f6ade4fe12e" providerId="ADAL" clId="{6C4BAF90-A2C1-4B70-BDBE-F79FF00E273A}" dt="2023-12-05T16:06:06.957" v="88" actId="1076"/>
          <ac:spMkLst>
            <pc:docMk/>
            <pc:sldMk cId="2796525410" sldId="302"/>
            <ac:spMk id="35" creationId="{083F5EFA-6C1C-3FD7-A2B5-AF7F7DAE40FD}"/>
          </ac:spMkLst>
        </pc:spChg>
        <pc:spChg chg="add mod">
          <ac:chgData name="Lutticken,Ian" userId="7c924bd7-b15d-44ce-a55d-4f6ade4fe12e" providerId="ADAL" clId="{6C4BAF90-A2C1-4B70-BDBE-F79FF00E273A}" dt="2023-12-05T16:06:06.957" v="88" actId="1076"/>
          <ac:spMkLst>
            <pc:docMk/>
            <pc:sldMk cId="2796525410" sldId="302"/>
            <ac:spMk id="36" creationId="{A6492F55-4581-BA53-A395-2F584081B869}"/>
          </ac:spMkLst>
        </pc:spChg>
        <pc:spChg chg="add mod">
          <ac:chgData name="Lutticken,Ian" userId="7c924bd7-b15d-44ce-a55d-4f6ade4fe12e" providerId="ADAL" clId="{6C4BAF90-A2C1-4B70-BDBE-F79FF00E273A}" dt="2023-12-05T16:06:06.957" v="88" actId="1076"/>
          <ac:spMkLst>
            <pc:docMk/>
            <pc:sldMk cId="2796525410" sldId="302"/>
            <ac:spMk id="37" creationId="{30D73079-D539-4A1F-816A-6B1DD2C2AF5B}"/>
          </ac:spMkLst>
        </pc:spChg>
        <pc:spChg chg="add mod">
          <ac:chgData name="Lutticken,Ian" userId="7c924bd7-b15d-44ce-a55d-4f6ade4fe12e" providerId="ADAL" clId="{6C4BAF90-A2C1-4B70-BDBE-F79FF00E273A}" dt="2023-12-05T16:06:06.957" v="88" actId="1076"/>
          <ac:spMkLst>
            <pc:docMk/>
            <pc:sldMk cId="2796525410" sldId="302"/>
            <ac:spMk id="38" creationId="{D17600D4-01FB-3104-FCE8-DE6704A74E43}"/>
          </ac:spMkLst>
        </pc:spChg>
        <pc:spChg chg="add mod">
          <ac:chgData name="Lutticken,Ian" userId="7c924bd7-b15d-44ce-a55d-4f6ade4fe12e" providerId="ADAL" clId="{6C4BAF90-A2C1-4B70-BDBE-F79FF00E273A}" dt="2023-12-05T16:06:06.957" v="88" actId="1076"/>
          <ac:spMkLst>
            <pc:docMk/>
            <pc:sldMk cId="2796525410" sldId="302"/>
            <ac:spMk id="39" creationId="{FA0F0F83-739A-0902-FFAB-B9A9EB7D77BB}"/>
          </ac:spMkLst>
        </pc:spChg>
        <pc:spChg chg="add mod">
          <ac:chgData name="Lutticken,Ian" userId="7c924bd7-b15d-44ce-a55d-4f6ade4fe12e" providerId="ADAL" clId="{6C4BAF90-A2C1-4B70-BDBE-F79FF00E273A}" dt="2023-12-05T16:06:06.957" v="88" actId="1076"/>
          <ac:spMkLst>
            <pc:docMk/>
            <pc:sldMk cId="2796525410" sldId="302"/>
            <ac:spMk id="40" creationId="{A0FF78CC-CAF4-D7CF-4E06-41471A2ECF63}"/>
          </ac:spMkLst>
        </pc:spChg>
        <pc:spChg chg="add mod">
          <ac:chgData name="Lutticken,Ian" userId="7c924bd7-b15d-44ce-a55d-4f6ade4fe12e" providerId="ADAL" clId="{6C4BAF90-A2C1-4B70-BDBE-F79FF00E273A}" dt="2023-12-05T16:06:06.957" v="88" actId="1076"/>
          <ac:spMkLst>
            <pc:docMk/>
            <pc:sldMk cId="2796525410" sldId="302"/>
            <ac:spMk id="41" creationId="{96630D99-2D97-46AE-308A-9DD68688DF25}"/>
          </ac:spMkLst>
        </pc:spChg>
        <pc:spChg chg="add mod">
          <ac:chgData name="Lutticken,Ian" userId="7c924bd7-b15d-44ce-a55d-4f6ade4fe12e" providerId="ADAL" clId="{6C4BAF90-A2C1-4B70-BDBE-F79FF00E273A}" dt="2023-12-05T16:06:15.027" v="89"/>
          <ac:spMkLst>
            <pc:docMk/>
            <pc:sldMk cId="2796525410" sldId="302"/>
            <ac:spMk id="43" creationId="{52A89444-A7EF-15D1-260A-A893200A16EB}"/>
          </ac:spMkLst>
        </pc:spChg>
        <pc:grpChg chg="add mod">
          <ac:chgData name="Lutticken,Ian" userId="7c924bd7-b15d-44ce-a55d-4f6ade4fe12e" providerId="ADAL" clId="{6C4BAF90-A2C1-4B70-BDBE-F79FF00E273A}" dt="2023-12-05T16:06:06.957" v="88" actId="1076"/>
          <ac:grpSpMkLst>
            <pc:docMk/>
            <pc:sldMk cId="2796525410" sldId="302"/>
            <ac:grpSpMk id="2" creationId="{6740CC10-DBC8-0D45-F5DC-FDE4D26AD644}"/>
          </ac:grpSpMkLst>
        </pc:grpChg>
        <pc:picChg chg="del">
          <ac:chgData name="Lutticken,Ian" userId="7c924bd7-b15d-44ce-a55d-4f6ade4fe12e" providerId="ADAL" clId="{6C4BAF90-A2C1-4B70-BDBE-F79FF00E273A}" dt="2023-12-05T16:04:56.844" v="28" actId="478"/>
          <ac:picMkLst>
            <pc:docMk/>
            <pc:sldMk cId="2796525410" sldId="302"/>
            <ac:picMk id="7" creationId="{1D7302FD-2BB3-7A16-D003-CF093D9EB454}"/>
          </ac:picMkLst>
        </pc:picChg>
        <pc:picChg chg="add mod ord">
          <ac:chgData name="Lutticken,Ian" userId="7c924bd7-b15d-44ce-a55d-4f6ade4fe12e" providerId="ADAL" clId="{6C4BAF90-A2C1-4B70-BDBE-F79FF00E273A}" dt="2023-12-05T19:21:06.431" v="137" actId="166"/>
          <ac:picMkLst>
            <pc:docMk/>
            <pc:sldMk cId="2796525410" sldId="302"/>
            <ac:picMk id="44" creationId="{B3C3D758-D4D1-CFCD-3BC7-3BAF356D0FC1}"/>
          </ac:picMkLst>
        </pc:picChg>
        <pc:cxnChg chg="add mod">
          <ac:chgData name="Lutticken,Ian" userId="7c924bd7-b15d-44ce-a55d-4f6ade4fe12e" providerId="ADAL" clId="{6C4BAF90-A2C1-4B70-BDBE-F79FF00E273A}" dt="2023-12-05T16:06:06.957" v="88" actId="1076"/>
          <ac:cxnSpMkLst>
            <pc:docMk/>
            <pc:sldMk cId="2796525410" sldId="302"/>
            <ac:cxnSpMk id="20" creationId="{7F3BFC3D-6C5E-6D2A-F67B-A18AF52C1B34}"/>
          </ac:cxnSpMkLst>
        </pc:cxnChg>
        <pc:cxnChg chg="add mod">
          <ac:chgData name="Lutticken,Ian" userId="7c924bd7-b15d-44ce-a55d-4f6ade4fe12e" providerId="ADAL" clId="{6C4BAF90-A2C1-4B70-BDBE-F79FF00E273A}" dt="2023-12-05T16:06:06.957" v="88" actId="1076"/>
          <ac:cxnSpMkLst>
            <pc:docMk/>
            <pc:sldMk cId="2796525410" sldId="302"/>
            <ac:cxnSpMk id="33" creationId="{D3C554EC-D239-864D-CABA-F89ABF453C49}"/>
          </ac:cxnSpMkLst>
        </pc:cxnChg>
        <pc:cxnChg chg="add mod">
          <ac:chgData name="Lutticken,Ian" userId="7c924bd7-b15d-44ce-a55d-4f6ade4fe12e" providerId="ADAL" clId="{6C4BAF90-A2C1-4B70-BDBE-F79FF00E273A}" dt="2023-12-05T16:06:06.957" v="88" actId="1076"/>
          <ac:cxnSpMkLst>
            <pc:docMk/>
            <pc:sldMk cId="2796525410" sldId="302"/>
            <ac:cxnSpMk id="42" creationId="{82D589EF-F3F7-A735-EDC3-10BE2E015A22}"/>
          </ac:cxnSpMkLst>
        </pc:cxnChg>
      </pc:sldChg>
      <pc:sldChg chg="modSp add mod ord">
        <pc:chgData name="Lutticken,Ian" userId="7c924bd7-b15d-44ce-a55d-4f6ade4fe12e" providerId="ADAL" clId="{6C4BAF90-A2C1-4B70-BDBE-F79FF00E273A}" dt="2023-12-05T19:31:20.583" v="595"/>
        <pc:sldMkLst>
          <pc:docMk/>
          <pc:sldMk cId="3147409959" sldId="303"/>
        </pc:sldMkLst>
        <pc:spChg chg="mod">
          <ac:chgData name="Lutticken,Ian" userId="7c924bd7-b15d-44ce-a55d-4f6ade4fe12e" providerId="ADAL" clId="{6C4BAF90-A2C1-4B70-BDBE-F79FF00E273A}" dt="2023-12-05T19:31:20.583" v="595"/>
          <ac:spMkLst>
            <pc:docMk/>
            <pc:sldMk cId="3147409959" sldId="303"/>
            <ac:spMk id="4" creationId="{B7039A79-FB37-4AA0-9E71-5EA1A2DE632F}"/>
          </ac:spMkLst>
        </pc:spChg>
      </pc:sldChg>
      <pc:sldChg chg="addSp delSp modSp add mod ord modAnim modNotesTx">
        <pc:chgData name="Lutticken,Ian" userId="7c924bd7-b15d-44ce-a55d-4f6ade4fe12e" providerId="ADAL" clId="{6C4BAF90-A2C1-4B70-BDBE-F79FF00E273A}" dt="2023-12-05T19:44:22.384" v="755"/>
        <pc:sldMkLst>
          <pc:docMk/>
          <pc:sldMk cId="2686796755" sldId="304"/>
        </pc:sldMkLst>
        <pc:spChg chg="add mod">
          <ac:chgData name="Lutticken,Ian" userId="7c924bd7-b15d-44ce-a55d-4f6ade4fe12e" providerId="ADAL" clId="{6C4BAF90-A2C1-4B70-BDBE-F79FF00E273A}" dt="2023-12-05T19:34:18.062" v="613" actId="164"/>
          <ac:spMkLst>
            <pc:docMk/>
            <pc:sldMk cId="2686796755" sldId="304"/>
            <ac:spMk id="3" creationId="{998425CF-CE0E-F901-657E-D44EAB3C68C5}"/>
          </ac:spMkLst>
        </pc:spChg>
        <pc:spChg chg="del">
          <ac:chgData name="Lutticken,Ian" userId="7c924bd7-b15d-44ce-a55d-4f6ade4fe12e" providerId="ADAL" clId="{6C4BAF90-A2C1-4B70-BDBE-F79FF00E273A}" dt="2023-12-05T19:33:19.320" v="604" actId="478"/>
          <ac:spMkLst>
            <pc:docMk/>
            <pc:sldMk cId="2686796755" sldId="304"/>
            <ac:spMk id="4" creationId="{DE258EB7-D90B-43FD-9A2B-AA508BBAE6E2}"/>
          </ac:spMkLst>
        </pc:spChg>
        <pc:spChg chg="add mod">
          <ac:chgData name="Lutticken,Ian" userId="7c924bd7-b15d-44ce-a55d-4f6ade4fe12e" providerId="ADAL" clId="{6C4BAF90-A2C1-4B70-BDBE-F79FF00E273A}" dt="2023-12-05T19:34:18.062" v="613" actId="164"/>
          <ac:spMkLst>
            <pc:docMk/>
            <pc:sldMk cId="2686796755" sldId="304"/>
            <ac:spMk id="7" creationId="{1ED925A5-F2EA-B9A6-962E-CCF362CD6C21}"/>
          </ac:spMkLst>
        </pc:spChg>
        <pc:spChg chg="del">
          <ac:chgData name="Lutticken,Ian" userId="7c924bd7-b15d-44ce-a55d-4f6ade4fe12e" providerId="ADAL" clId="{6C4BAF90-A2C1-4B70-BDBE-F79FF00E273A}" dt="2023-12-05T19:33:01.829" v="600" actId="478"/>
          <ac:spMkLst>
            <pc:docMk/>
            <pc:sldMk cId="2686796755" sldId="304"/>
            <ac:spMk id="12" creationId="{EF8EAA98-8F14-4EFB-8FC3-22ECE1E76090}"/>
          </ac:spMkLst>
        </pc:spChg>
        <pc:spChg chg="del">
          <ac:chgData name="Lutticken,Ian" userId="7c924bd7-b15d-44ce-a55d-4f6ade4fe12e" providerId="ADAL" clId="{6C4BAF90-A2C1-4B70-BDBE-F79FF00E273A}" dt="2023-12-05T19:33:01.829" v="600" actId="478"/>
          <ac:spMkLst>
            <pc:docMk/>
            <pc:sldMk cId="2686796755" sldId="304"/>
            <ac:spMk id="13" creationId="{33451083-CCF8-9D47-D6F2-D1E883CA43D7}"/>
          </ac:spMkLst>
        </pc:spChg>
        <pc:spChg chg="del">
          <ac:chgData name="Lutticken,Ian" userId="7c924bd7-b15d-44ce-a55d-4f6ade4fe12e" providerId="ADAL" clId="{6C4BAF90-A2C1-4B70-BDBE-F79FF00E273A}" dt="2023-12-05T19:33:01.829" v="600" actId="478"/>
          <ac:spMkLst>
            <pc:docMk/>
            <pc:sldMk cId="2686796755" sldId="304"/>
            <ac:spMk id="14" creationId="{1A134163-D21E-DE70-F249-9D13DF23A83F}"/>
          </ac:spMkLst>
        </pc:spChg>
        <pc:spChg chg="del">
          <ac:chgData name="Lutticken,Ian" userId="7c924bd7-b15d-44ce-a55d-4f6ade4fe12e" providerId="ADAL" clId="{6C4BAF90-A2C1-4B70-BDBE-F79FF00E273A}" dt="2023-12-05T19:33:01.829" v="600" actId="478"/>
          <ac:spMkLst>
            <pc:docMk/>
            <pc:sldMk cId="2686796755" sldId="304"/>
            <ac:spMk id="15" creationId="{53295065-5411-55E3-FE5D-CFAD24075306}"/>
          </ac:spMkLst>
        </pc:spChg>
        <pc:spChg chg="del">
          <ac:chgData name="Lutticken,Ian" userId="7c924bd7-b15d-44ce-a55d-4f6ade4fe12e" providerId="ADAL" clId="{6C4BAF90-A2C1-4B70-BDBE-F79FF00E273A}" dt="2023-12-05T19:33:01.829" v="600" actId="478"/>
          <ac:spMkLst>
            <pc:docMk/>
            <pc:sldMk cId="2686796755" sldId="304"/>
            <ac:spMk id="16" creationId="{AAA8BAD1-B1B5-9E1A-1FA1-036A5E25588B}"/>
          </ac:spMkLst>
        </pc:spChg>
        <pc:spChg chg="del">
          <ac:chgData name="Lutticken,Ian" userId="7c924bd7-b15d-44ce-a55d-4f6ade4fe12e" providerId="ADAL" clId="{6C4BAF90-A2C1-4B70-BDBE-F79FF00E273A}" dt="2023-12-05T19:33:01.829" v="600" actId="478"/>
          <ac:spMkLst>
            <pc:docMk/>
            <pc:sldMk cId="2686796755" sldId="304"/>
            <ac:spMk id="17" creationId="{60449193-A396-CCDD-FD2A-89E0B6734E57}"/>
          </ac:spMkLst>
        </pc:spChg>
        <pc:spChg chg="del">
          <ac:chgData name="Lutticken,Ian" userId="7c924bd7-b15d-44ce-a55d-4f6ade4fe12e" providerId="ADAL" clId="{6C4BAF90-A2C1-4B70-BDBE-F79FF00E273A}" dt="2023-12-05T19:33:01.829" v="600" actId="478"/>
          <ac:spMkLst>
            <pc:docMk/>
            <pc:sldMk cId="2686796755" sldId="304"/>
            <ac:spMk id="18" creationId="{F90A0190-EC5F-D22F-DF82-774AC3530253}"/>
          </ac:spMkLst>
        </pc:spChg>
        <pc:spChg chg="del">
          <ac:chgData name="Lutticken,Ian" userId="7c924bd7-b15d-44ce-a55d-4f6ade4fe12e" providerId="ADAL" clId="{6C4BAF90-A2C1-4B70-BDBE-F79FF00E273A}" dt="2023-12-05T19:33:01.829" v="600" actId="478"/>
          <ac:spMkLst>
            <pc:docMk/>
            <pc:sldMk cId="2686796755" sldId="304"/>
            <ac:spMk id="19" creationId="{0CE12ECF-4623-BE0F-17D4-2AA21AE62482}"/>
          </ac:spMkLst>
        </pc:spChg>
        <pc:spChg chg="del">
          <ac:chgData name="Lutticken,Ian" userId="7c924bd7-b15d-44ce-a55d-4f6ade4fe12e" providerId="ADAL" clId="{6C4BAF90-A2C1-4B70-BDBE-F79FF00E273A}" dt="2023-12-05T19:33:01.829" v="600" actId="478"/>
          <ac:spMkLst>
            <pc:docMk/>
            <pc:sldMk cId="2686796755" sldId="304"/>
            <ac:spMk id="21" creationId="{171CCFAB-7714-C97E-584B-9FA3ED78DA0A}"/>
          </ac:spMkLst>
        </pc:spChg>
        <pc:spChg chg="del">
          <ac:chgData name="Lutticken,Ian" userId="7c924bd7-b15d-44ce-a55d-4f6ade4fe12e" providerId="ADAL" clId="{6C4BAF90-A2C1-4B70-BDBE-F79FF00E273A}" dt="2023-12-05T19:33:01.829" v="600" actId="478"/>
          <ac:spMkLst>
            <pc:docMk/>
            <pc:sldMk cId="2686796755" sldId="304"/>
            <ac:spMk id="22" creationId="{F6127254-EC88-2930-8125-7E05E8706BB5}"/>
          </ac:spMkLst>
        </pc:spChg>
        <pc:spChg chg="del">
          <ac:chgData name="Lutticken,Ian" userId="7c924bd7-b15d-44ce-a55d-4f6ade4fe12e" providerId="ADAL" clId="{6C4BAF90-A2C1-4B70-BDBE-F79FF00E273A}" dt="2023-12-05T19:33:01.829" v="600" actId="478"/>
          <ac:spMkLst>
            <pc:docMk/>
            <pc:sldMk cId="2686796755" sldId="304"/>
            <ac:spMk id="23" creationId="{84589C21-5086-2C1F-3004-87447F885A30}"/>
          </ac:spMkLst>
        </pc:spChg>
        <pc:spChg chg="del">
          <ac:chgData name="Lutticken,Ian" userId="7c924bd7-b15d-44ce-a55d-4f6ade4fe12e" providerId="ADAL" clId="{6C4BAF90-A2C1-4B70-BDBE-F79FF00E273A}" dt="2023-12-05T19:33:01.829" v="600" actId="478"/>
          <ac:spMkLst>
            <pc:docMk/>
            <pc:sldMk cId="2686796755" sldId="304"/>
            <ac:spMk id="24" creationId="{20056306-D61C-434E-6D4F-8F2376A0C0A3}"/>
          </ac:spMkLst>
        </pc:spChg>
        <pc:spChg chg="del">
          <ac:chgData name="Lutticken,Ian" userId="7c924bd7-b15d-44ce-a55d-4f6ade4fe12e" providerId="ADAL" clId="{6C4BAF90-A2C1-4B70-BDBE-F79FF00E273A}" dt="2023-12-05T19:33:01.829" v="600" actId="478"/>
          <ac:spMkLst>
            <pc:docMk/>
            <pc:sldMk cId="2686796755" sldId="304"/>
            <ac:spMk id="25" creationId="{D3B9899E-90C3-4862-95AE-D6FEB63E0045}"/>
          </ac:spMkLst>
        </pc:spChg>
        <pc:spChg chg="del">
          <ac:chgData name="Lutticken,Ian" userId="7c924bd7-b15d-44ce-a55d-4f6ade4fe12e" providerId="ADAL" clId="{6C4BAF90-A2C1-4B70-BDBE-F79FF00E273A}" dt="2023-12-05T19:33:01.829" v="600" actId="478"/>
          <ac:spMkLst>
            <pc:docMk/>
            <pc:sldMk cId="2686796755" sldId="304"/>
            <ac:spMk id="26" creationId="{F1718BCD-0441-508C-F3AC-511E07A2C6E3}"/>
          </ac:spMkLst>
        </pc:spChg>
        <pc:spChg chg="del">
          <ac:chgData name="Lutticken,Ian" userId="7c924bd7-b15d-44ce-a55d-4f6ade4fe12e" providerId="ADAL" clId="{6C4BAF90-A2C1-4B70-BDBE-F79FF00E273A}" dt="2023-12-05T19:33:01.829" v="600" actId="478"/>
          <ac:spMkLst>
            <pc:docMk/>
            <pc:sldMk cId="2686796755" sldId="304"/>
            <ac:spMk id="27" creationId="{828F4C48-A162-B26B-4B44-42A3F509471A}"/>
          </ac:spMkLst>
        </pc:spChg>
        <pc:spChg chg="del">
          <ac:chgData name="Lutticken,Ian" userId="7c924bd7-b15d-44ce-a55d-4f6ade4fe12e" providerId="ADAL" clId="{6C4BAF90-A2C1-4B70-BDBE-F79FF00E273A}" dt="2023-12-05T19:33:01.829" v="600" actId="478"/>
          <ac:spMkLst>
            <pc:docMk/>
            <pc:sldMk cId="2686796755" sldId="304"/>
            <ac:spMk id="28" creationId="{BC1ACDDE-6463-7EB1-8D98-649BFDD1CDFD}"/>
          </ac:spMkLst>
        </pc:spChg>
        <pc:spChg chg="del">
          <ac:chgData name="Lutticken,Ian" userId="7c924bd7-b15d-44ce-a55d-4f6ade4fe12e" providerId="ADAL" clId="{6C4BAF90-A2C1-4B70-BDBE-F79FF00E273A}" dt="2023-12-05T19:33:01.829" v="600" actId="478"/>
          <ac:spMkLst>
            <pc:docMk/>
            <pc:sldMk cId="2686796755" sldId="304"/>
            <ac:spMk id="29" creationId="{14F7E6A0-EFA5-A73C-9904-3F5B0993EC34}"/>
          </ac:spMkLst>
        </pc:spChg>
        <pc:spChg chg="del">
          <ac:chgData name="Lutticken,Ian" userId="7c924bd7-b15d-44ce-a55d-4f6ade4fe12e" providerId="ADAL" clId="{6C4BAF90-A2C1-4B70-BDBE-F79FF00E273A}" dt="2023-12-05T19:33:01.829" v="600" actId="478"/>
          <ac:spMkLst>
            <pc:docMk/>
            <pc:sldMk cId="2686796755" sldId="304"/>
            <ac:spMk id="30" creationId="{44A6A417-BA24-0F46-418C-D1CDCC48997F}"/>
          </ac:spMkLst>
        </pc:spChg>
        <pc:spChg chg="del">
          <ac:chgData name="Lutticken,Ian" userId="7c924bd7-b15d-44ce-a55d-4f6ade4fe12e" providerId="ADAL" clId="{6C4BAF90-A2C1-4B70-BDBE-F79FF00E273A}" dt="2023-12-05T19:33:01.829" v="600" actId="478"/>
          <ac:spMkLst>
            <pc:docMk/>
            <pc:sldMk cId="2686796755" sldId="304"/>
            <ac:spMk id="31" creationId="{E93F1948-C18E-1336-9E94-38834322FF26}"/>
          </ac:spMkLst>
        </pc:spChg>
        <pc:spChg chg="del">
          <ac:chgData name="Lutticken,Ian" userId="7c924bd7-b15d-44ce-a55d-4f6ade4fe12e" providerId="ADAL" clId="{6C4BAF90-A2C1-4B70-BDBE-F79FF00E273A}" dt="2023-12-05T19:33:01.829" v="600" actId="478"/>
          <ac:spMkLst>
            <pc:docMk/>
            <pc:sldMk cId="2686796755" sldId="304"/>
            <ac:spMk id="32" creationId="{BF284227-CA3F-0662-D432-AC92FA1D9829}"/>
          </ac:spMkLst>
        </pc:spChg>
        <pc:spChg chg="del">
          <ac:chgData name="Lutticken,Ian" userId="7c924bd7-b15d-44ce-a55d-4f6ade4fe12e" providerId="ADAL" clId="{6C4BAF90-A2C1-4B70-BDBE-F79FF00E273A}" dt="2023-12-05T19:33:01.829" v="600" actId="478"/>
          <ac:spMkLst>
            <pc:docMk/>
            <pc:sldMk cId="2686796755" sldId="304"/>
            <ac:spMk id="34" creationId="{C2C3D83F-4660-7260-460C-DFD6E949349B}"/>
          </ac:spMkLst>
        </pc:spChg>
        <pc:spChg chg="del">
          <ac:chgData name="Lutticken,Ian" userId="7c924bd7-b15d-44ce-a55d-4f6ade4fe12e" providerId="ADAL" clId="{6C4BAF90-A2C1-4B70-BDBE-F79FF00E273A}" dt="2023-12-05T19:33:01.829" v="600" actId="478"/>
          <ac:spMkLst>
            <pc:docMk/>
            <pc:sldMk cId="2686796755" sldId="304"/>
            <ac:spMk id="35" creationId="{083F5EFA-6C1C-3FD7-A2B5-AF7F7DAE40FD}"/>
          </ac:spMkLst>
        </pc:spChg>
        <pc:spChg chg="del">
          <ac:chgData name="Lutticken,Ian" userId="7c924bd7-b15d-44ce-a55d-4f6ade4fe12e" providerId="ADAL" clId="{6C4BAF90-A2C1-4B70-BDBE-F79FF00E273A}" dt="2023-12-05T19:33:01.829" v="600" actId="478"/>
          <ac:spMkLst>
            <pc:docMk/>
            <pc:sldMk cId="2686796755" sldId="304"/>
            <ac:spMk id="36" creationId="{A6492F55-4581-BA53-A395-2F584081B869}"/>
          </ac:spMkLst>
        </pc:spChg>
        <pc:spChg chg="del">
          <ac:chgData name="Lutticken,Ian" userId="7c924bd7-b15d-44ce-a55d-4f6ade4fe12e" providerId="ADAL" clId="{6C4BAF90-A2C1-4B70-BDBE-F79FF00E273A}" dt="2023-12-05T19:33:01.829" v="600" actId="478"/>
          <ac:spMkLst>
            <pc:docMk/>
            <pc:sldMk cId="2686796755" sldId="304"/>
            <ac:spMk id="37" creationId="{30D73079-D539-4A1F-816A-6B1DD2C2AF5B}"/>
          </ac:spMkLst>
        </pc:spChg>
        <pc:spChg chg="del">
          <ac:chgData name="Lutticken,Ian" userId="7c924bd7-b15d-44ce-a55d-4f6ade4fe12e" providerId="ADAL" clId="{6C4BAF90-A2C1-4B70-BDBE-F79FF00E273A}" dt="2023-12-05T19:33:01.829" v="600" actId="478"/>
          <ac:spMkLst>
            <pc:docMk/>
            <pc:sldMk cId="2686796755" sldId="304"/>
            <ac:spMk id="38" creationId="{D17600D4-01FB-3104-FCE8-DE6704A74E43}"/>
          </ac:spMkLst>
        </pc:spChg>
        <pc:spChg chg="del">
          <ac:chgData name="Lutticken,Ian" userId="7c924bd7-b15d-44ce-a55d-4f6ade4fe12e" providerId="ADAL" clId="{6C4BAF90-A2C1-4B70-BDBE-F79FF00E273A}" dt="2023-12-05T19:33:01.829" v="600" actId="478"/>
          <ac:spMkLst>
            <pc:docMk/>
            <pc:sldMk cId="2686796755" sldId="304"/>
            <ac:spMk id="39" creationId="{FA0F0F83-739A-0902-FFAB-B9A9EB7D77BB}"/>
          </ac:spMkLst>
        </pc:spChg>
        <pc:spChg chg="del">
          <ac:chgData name="Lutticken,Ian" userId="7c924bd7-b15d-44ce-a55d-4f6ade4fe12e" providerId="ADAL" clId="{6C4BAF90-A2C1-4B70-BDBE-F79FF00E273A}" dt="2023-12-05T19:33:01.829" v="600" actId="478"/>
          <ac:spMkLst>
            <pc:docMk/>
            <pc:sldMk cId="2686796755" sldId="304"/>
            <ac:spMk id="40" creationId="{A0FF78CC-CAF4-D7CF-4E06-41471A2ECF63}"/>
          </ac:spMkLst>
        </pc:spChg>
        <pc:spChg chg="del">
          <ac:chgData name="Lutticken,Ian" userId="7c924bd7-b15d-44ce-a55d-4f6ade4fe12e" providerId="ADAL" clId="{6C4BAF90-A2C1-4B70-BDBE-F79FF00E273A}" dt="2023-12-05T19:33:01.829" v="600" actId="478"/>
          <ac:spMkLst>
            <pc:docMk/>
            <pc:sldMk cId="2686796755" sldId="304"/>
            <ac:spMk id="41" creationId="{96630D99-2D97-46AE-308A-9DD68688DF25}"/>
          </ac:spMkLst>
        </pc:spChg>
        <pc:spChg chg="del">
          <ac:chgData name="Lutticken,Ian" userId="7c924bd7-b15d-44ce-a55d-4f6ade4fe12e" providerId="ADAL" clId="{6C4BAF90-A2C1-4B70-BDBE-F79FF00E273A}" dt="2023-12-05T19:32:55.051" v="599" actId="478"/>
          <ac:spMkLst>
            <pc:docMk/>
            <pc:sldMk cId="2686796755" sldId="304"/>
            <ac:spMk id="43" creationId="{52A89444-A7EF-15D1-260A-A893200A16EB}"/>
          </ac:spMkLst>
        </pc:spChg>
        <pc:spChg chg="add mod">
          <ac:chgData name="Lutticken,Ian" userId="7c924bd7-b15d-44ce-a55d-4f6ade4fe12e" providerId="ADAL" clId="{6C4BAF90-A2C1-4B70-BDBE-F79FF00E273A}" dt="2023-12-05T19:34:18.062" v="613" actId="164"/>
          <ac:spMkLst>
            <pc:docMk/>
            <pc:sldMk cId="2686796755" sldId="304"/>
            <ac:spMk id="45" creationId="{7EDFEB07-69E7-3160-1B27-165C24195790}"/>
          </ac:spMkLst>
        </pc:spChg>
        <pc:spChg chg="add mod">
          <ac:chgData name="Lutticken,Ian" userId="7c924bd7-b15d-44ce-a55d-4f6ade4fe12e" providerId="ADAL" clId="{6C4BAF90-A2C1-4B70-BDBE-F79FF00E273A}" dt="2023-12-05T19:34:18.062" v="613" actId="164"/>
          <ac:spMkLst>
            <pc:docMk/>
            <pc:sldMk cId="2686796755" sldId="304"/>
            <ac:spMk id="46" creationId="{5B89130D-89C1-4687-F8AF-5B8AA49F3E6B}"/>
          </ac:spMkLst>
        </pc:spChg>
        <pc:spChg chg="add mod">
          <ac:chgData name="Lutticken,Ian" userId="7c924bd7-b15d-44ce-a55d-4f6ade4fe12e" providerId="ADAL" clId="{6C4BAF90-A2C1-4B70-BDBE-F79FF00E273A}" dt="2023-12-05T19:34:18.062" v="613" actId="164"/>
          <ac:spMkLst>
            <pc:docMk/>
            <pc:sldMk cId="2686796755" sldId="304"/>
            <ac:spMk id="47" creationId="{990D6AEC-FDE5-01B1-0E47-81F6EC577E6C}"/>
          </ac:spMkLst>
        </pc:spChg>
        <pc:spChg chg="add mod">
          <ac:chgData name="Lutticken,Ian" userId="7c924bd7-b15d-44ce-a55d-4f6ade4fe12e" providerId="ADAL" clId="{6C4BAF90-A2C1-4B70-BDBE-F79FF00E273A}" dt="2023-12-05T19:34:18.062" v="613" actId="164"/>
          <ac:spMkLst>
            <pc:docMk/>
            <pc:sldMk cId="2686796755" sldId="304"/>
            <ac:spMk id="48" creationId="{9B566EFE-90B4-AB59-D08D-C43935E3A2A0}"/>
          </ac:spMkLst>
        </pc:spChg>
        <pc:spChg chg="add mod">
          <ac:chgData name="Lutticken,Ian" userId="7c924bd7-b15d-44ce-a55d-4f6ade4fe12e" providerId="ADAL" clId="{6C4BAF90-A2C1-4B70-BDBE-F79FF00E273A}" dt="2023-12-05T19:34:18.062" v="613" actId="164"/>
          <ac:spMkLst>
            <pc:docMk/>
            <pc:sldMk cId="2686796755" sldId="304"/>
            <ac:spMk id="49" creationId="{D345D2E5-8DD4-7C29-F970-0A0099376A6B}"/>
          </ac:spMkLst>
        </pc:spChg>
        <pc:spChg chg="add mod">
          <ac:chgData name="Lutticken,Ian" userId="7c924bd7-b15d-44ce-a55d-4f6ade4fe12e" providerId="ADAL" clId="{6C4BAF90-A2C1-4B70-BDBE-F79FF00E273A}" dt="2023-12-05T19:34:18.062" v="613" actId="164"/>
          <ac:spMkLst>
            <pc:docMk/>
            <pc:sldMk cId="2686796755" sldId="304"/>
            <ac:spMk id="50" creationId="{81D5EA57-F7D0-87C7-8C8B-0F19D2D153DD}"/>
          </ac:spMkLst>
        </pc:spChg>
        <pc:spChg chg="add mod">
          <ac:chgData name="Lutticken,Ian" userId="7c924bd7-b15d-44ce-a55d-4f6ade4fe12e" providerId="ADAL" clId="{6C4BAF90-A2C1-4B70-BDBE-F79FF00E273A}" dt="2023-12-05T19:34:18.062" v="613" actId="164"/>
          <ac:spMkLst>
            <pc:docMk/>
            <pc:sldMk cId="2686796755" sldId="304"/>
            <ac:spMk id="51" creationId="{401E9EE5-8B7C-3B9F-BC76-6BF21EE9A1EF}"/>
          </ac:spMkLst>
        </pc:spChg>
        <pc:spChg chg="add mod">
          <ac:chgData name="Lutticken,Ian" userId="7c924bd7-b15d-44ce-a55d-4f6ade4fe12e" providerId="ADAL" clId="{6C4BAF90-A2C1-4B70-BDBE-F79FF00E273A}" dt="2023-12-05T19:34:18.062" v="613" actId="164"/>
          <ac:spMkLst>
            <pc:docMk/>
            <pc:sldMk cId="2686796755" sldId="304"/>
            <ac:spMk id="52" creationId="{798BC3A1-842B-E271-796F-64A50711CB8A}"/>
          </ac:spMkLst>
        </pc:spChg>
        <pc:spChg chg="add mod">
          <ac:chgData name="Lutticken,Ian" userId="7c924bd7-b15d-44ce-a55d-4f6ade4fe12e" providerId="ADAL" clId="{6C4BAF90-A2C1-4B70-BDBE-F79FF00E273A}" dt="2023-12-05T19:34:18.062" v="613" actId="164"/>
          <ac:spMkLst>
            <pc:docMk/>
            <pc:sldMk cId="2686796755" sldId="304"/>
            <ac:spMk id="53" creationId="{3EBEA36E-4857-855E-27A4-749D55A9EAAC}"/>
          </ac:spMkLst>
        </pc:spChg>
        <pc:spChg chg="add mod">
          <ac:chgData name="Lutticken,Ian" userId="7c924bd7-b15d-44ce-a55d-4f6ade4fe12e" providerId="ADAL" clId="{6C4BAF90-A2C1-4B70-BDBE-F79FF00E273A}" dt="2023-12-05T19:34:18.062" v="613" actId="164"/>
          <ac:spMkLst>
            <pc:docMk/>
            <pc:sldMk cId="2686796755" sldId="304"/>
            <ac:spMk id="54" creationId="{BEBE8D32-A9BA-2C52-46A2-3F8DFDA9D9CB}"/>
          </ac:spMkLst>
        </pc:spChg>
        <pc:spChg chg="add mod">
          <ac:chgData name="Lutticken,Ian" userId="7c924bd7-b15d-44ce-a55d-4f6ade4fe12e" providerId="ADAL" clId="{6C4BAF90-A2C1-4B70-BDBE-F79FF00E273A}" dt="2023-12-05T19:34:18.062" v="613" actId="164"/>
          <ac:spMkLst>
            <pc:docMk/>
            <pc:sldMk cId="2686796755" sldId="304"/>
            <ac:spMk id="55" creationId="{E250ED69-99F7-BCCB-2A94-F2C417D8A45E}"/>
          </ac:spMkLst>
        </pc:spChg>
        <pc:spChg chg="add mod">
          <ac:chgData name="Lutticken,Ian" userId="7c924bd7-b15d-44ce-a55d-4f6ade4fe12e" providerId="ADAL" clId="{6C4BAF90-A2C1-4B70-BDBE-F79FF00E273A}" dt="2023-12-05T19:34:18.062" v="613" actId="164"/>
          <ac:spMkLst>
            <pc:docMk/>
            <pc:sldMk cId="2686796755" sldId="304"/>
            <ac:spMk id="56" creationId="{6F30D40D-D125-9D5A-EDAD-6442398C6BBA}"/>
          </ac:spMkLst>
        </pc:spChg>
        <pc:spChg chg="add mod">
          <ac:chgData name="Lutticken,Ian" userId="7c924bd7-b15d-44ce-a55d-4f6ade4fe12e" providerId="ADAL" clId="{6C4BAF90-A2C1-4B70-BDBE-F79FF00E273A}" dt="2023-12-05T19:34:18.062" v="613" actId="164"/>
          <ac:spMkLst>
            <pc:docMk/>
            <pc:sldMk cId="2686796755" sldId="304"/>
            <ac:spMk id="57" creationId="{995828A9-0CA9-0688-9787-0840120D38C1}"/>
          </ac:spMkLst>
        </pc:spChg>
        <pc:spChg chg="add mod">
          <ac:chgData name="Lutticken,Ian" userId="7c924bd7-b15d-44ce-a55d-4f6ade4fe12e" providerId="ADAL" clId="{6C4BAF90-A2C1-4B70-BDBE-F79FF00E273A}" dt="2023-12-05T19:34:18.062" v="613" actId="164"/>
          <ac:spMkLst>
            <pc:docMk/>
            <pc:sldMk cId="2686796755" sldId="304"/>
            <ac:spMk id="58" creationId="{B1DE1D67-3B2E-1A73-A9F8-0E5349263B22}"/>
          </ac:spMkLst>
        </pc:spChg>
        <pc:spChg chg="add mod">
          <ac:chgData name="Lutticken,Ian" userId="7c924bd7-b15d-44ce-a55d-4f6ade4fe12e" providerId="ADAL" clId="{6C4BAF90-A2C1-4B70-BDBE-F79FF00E273A}" dt="2023-12-05T19:34:18.062" v="613" actId="164"/>
          <ac:spMkLst>
            <pc:docMk/>
            <pc:sldMk cId="2686796755" sldId="304"/>
            <ac:spMk id="59" creationId="{BABA3CB4-F23C-51E0-B29B-4C48E1368322}"/>
          </ac:spMkLst>
        </pc:spChg>
        <pc:spChg chg="add mod">
          <ac:chgData name="Lutticken,Ian" userId="7c924bd7-b15d-44ce-a55d-4f6ade4fe12e" providerId="ADAL" clId="{6C4BAF90-A2C1-4B70-BDBE-F79FF00E273A}" dt="2023-12-05T19:34:18.062" v="613" actId="164"/>
          <ac:spMkLst>
            <pc:docMk/>
            <pc:sldMk cId="2686796755" sldId="304"/>
            <ac:spMk id="60" creationId="{BA00A996-4538-366D-EACB-C2B6B2C27D97}"/>
          </ac:spMkLst>
        </pc:spChg>
        <pc:spChg chg="add mod">
          <ac:chgData name="Lutticken,Ian" userId="7c924bd7-b15d-44ce-a55d-4f6ade4fe12e" providerId="ADAL" clId="{6C4BAF90-A2C1-4B70-BDBE-F79FF00E273A}" dt="2023-12-05T19:34:18.062" v="613" actId="164"/>
          <ac:spMkLst>
            <pc:docMk/>
            <pc:sldMk cId="2686796755" sldId="304"/>
            <ac:spMk id="61" creationId="{E9265374-8F42-2B4D-822A-00277D467C0C}"/>
          </ac:spMkLst>
        </pc:spChg>
        <pc:spChg chg="add mod">
          <ac:chgData name="Lutticken,Ian" userId="7c924bd7-b15d-44ce-a55d-4f6ade4fe12e" providerId="ADAL" clId="{6C4BAF90-A2C1-4B70-BDBE-F79FF00E273A}" dt="2023-12-05T19:34:18.062" v="613" actId="164"/>
          <ac:spMkLst>
            <pc:docMk/>
            <pc:sldMk cId="2686796755" sldId="304"/>
            <ac:spMk id="62" creationId="{09E7E21B-D291-822B-0CBD-A1606D5D5A3D}"/>
          </ac:spMkLst>
        </pc:spChg>
        <pc:spChg chg="add mod">
          <ac:chgData name="Lutticken,Ian" userId="7c924bd7-b15d-44ce-a55d-4f6ade4fe12e" providerId="ADAL" clId="{6C4BAF90-A2C1-4B70-BDBE-F79FF00E273A}" dt="2023-12-05T19:34:18.062" v="613" actId="164"/>
          <ac:spMkLst>
            <pc:docMk/>
            <pc:sldMk cId="2686796755" sldId="304"/>
            <ac:spMk id="63" creationId="{A7B848A1-AC09-CB43-1D1E-940B1A2C7DAF}"/>
          </ac:spMkLst>
        </pc:spChg>
        <pc:spChg chg="add del mod">
          <ac:chgData name="Lutticken,Ian" userId="7c924bd7-b15d-44ce-a55d-4f6ade4fe12e" providerId="ADAL" clId="{6C4BAF90-A2C1-4B70-BDBE-F79FF00E273A}" dt="2023-12-05T19:33:21.716" v="605" actId="478"/>
          <ac:spMkLst>
            <pc:docMk/>
            <pc:sldMk cId="2686796755" sldId="304"/>
            <ac:spMk id="79" creationId="{3B0CE995-CC81-6385-5E82-CD7EE5A89486}"/>
          </ac:spMkLst>
        </pc:spChg>
        <pc:spChg chg="add del mod">
          <ac:chgData name="Lutticken,Ian" userId="7c924bd7-b15d-44ce-a55d-4f6ade4fe12e" providerId="ADAL" clId="{6C4BAF90-A2C1-4B70-BDBE-F79FF00E273A}" dt="2023-12-05T19:33:36.224" v="607"/>
          <ac:spMkLst>
            <pc:docMk/>
            <pc:sldMk cId="2686796755" sldId="304"/>
            <ac:spMk id="80" creationId="{C7F508A9-DC69-B29F-9DCE-6C4DD407F779}"/>
          </ac:spMkLst>
        </pc:spChg>
        <pc:spChg chg="add del mod">
          <ac:chgData name="Lutticken,Ian" userId="7c924bd7-b15d-44ce-a55d-4f6ade4fe12e" providerId="ADAL" clId="{6C4BAF90-A2C1-4B70-BDBE-F79FF00E273A}" dt="2023-12-05T19:33:36.224" v="607"/>
          <ac:spMkLst>
            <pc:docMk/>
            <pc:sldMk cId="2686796755" sldId="304"/>
            <ac:spMk id="81" creationId="{70F216BF-502D-CE63-209F-D745FC8EEBF5}"/>
          </ac:spMkLst>
        </pc:spChg>
        <pc:spChg chg="add del mod">
          <ac:chgData name="Lutticken,Ian" userId="7c924bd7-b15d-44ce-a55d-4f6ade4fe12e" providerId="ADAL" clId="{6C4BAF90-A2C1-4B70-BDBE-F79FF00E273A}" dt="2023-12-05T19:33:36.224" v="607"/>
          <ac:spMkLst>
            <pc:docMk/>
            <pc:sldMk cId="2686796755" sldId="304"/>
            <ac:spMk id="82" creationId="{7BE1023A-C3FD-59BB-C6CE-F79135EC2938}"/>
          </ac:spMkLst>
        </pc:spChg>
        <pc:spChg chg="add del mod">
          <ac:chgData name="Lutticken,Ian" userId="7c924bd7-b15d-44ce-a55d-4f6ade4fe12e" providerId="ADAL" clId="{6C4BAF90-A2C1-4B70-BDBE-F79FF00E273A}" dt="2023-12-05T19:33:36.224" v="607"/>
          <ac:spMkLst>
            <pc:docMk/>
            <pc:sldMk cId="2686796755" sldId="304"/>
            <ac:spMk id="83" creationId="{FB4A7E2E-F4DD-20A7-AD02-6D516B61E8F7}"/>
          </ac:spMkLst>
        </pc:spChg>
        <pc:spChg chg="add del mod">
          <ac:chgData name="Lutticken,Ian" userId="7c924bd7-b15d-44ce-a55d-4f6ade4fe12e" providerId="ADAL" clId="{6C4BAF90-A2C1-4B70-BDBE-F79FF00E273A}" dt="2023-12-05T19:33:36.224" v="607"/>
          <ac:spMkLst>
            <pc:docMk/>
            <pc:sldMk cId="2686796755" sldId="304"/>
            <ac:spMk id="84" creationId="{1719BD73-C8A4-3C5D-1208-08E4EC9959C5}"/>
          </ac:spMkLst>
        </pc:spChg>
        <pc:spChg chg="add del mod">
          <ac:chgData name="Lutticken,Ian" userId="7c924bd7-b15d-44ce-a55d-4f6ade4fe12e" providerId="ADAL" clId="{6C4BAF90-A2C1-4B70-BDBE-F79FF00E273A}" dt="2023-12-05T19:33:36.224" v="607"/>
          <ac:spMkLst>
            <pc:docMk/>
            <pc:sldMk cId="2686796755" sldId="304"/>
            <ac:spMk id="85" creationId="{F1D3379A-1B48-F86A-C078-AC2D071D6D20}"/>
          </ac:spMkLst>
        </pc:spChg>
        <pc:spChg chg="add del mod">
          <ac:chgData name="Lutticken,Ian" userId="7c924bd7-b15d-44ce-a55d-4f6ade4fe12e" providerId="ADAL" clId="{6C4BAF90-A2C1-4B70-BDBE-F79FF00E273A}" dt="2023-12-05T19:33:36.224" v="607"/>
          <ac:spMkLst>
            <pc:docMk/>
            <pc:sldMk cId="2686796755" sldId="304"/>
            <ac:spMk id="86" creationId="{11FB90C0-0F48-CFA6-8F06-9F49A7127BAB}"/>
          </ac:spMkLst>
        </pc:spChg>
        <pc:spChg chg="add del mod">
          <ac:chgData name="Lutticken,Ian" userId="7c924bd7-b15d-44ce-a55d-4f6ade4fe12e" providerId="ADAL" clId="{6C4BAF90-A2C1-4B70-BDBE-F79FF00E273A}" dt="2023-12-05T19:33:36.224" v="607"/>
          <ac:spMkLst>
            <pc:docMk/>
            <pc:sldMk cId="2686796755" sldId="304"/>
            <ac:spMk id="87" creationId="{56621413-B934-4772-D3AB-2B8ECB5E68C3}"/>
          </ac:spMkLst>
        </pc:spChg>
        <pc:spChg chg="add del mod">
          <ac:chgData name="Lutticken,Ian" userId="7c924bd7-b15d-44ce-a55d-4f6ade4fe12e" providerId="ADAL" clId="{6C4BAF90-A2C1-4B70-BDBE-F79FF00E273A}" dt="2023-12-05T19:33:36.224" v="607"/>
          <ac:spMkLst>
            <pc:docMk/>
            <pc:sldMk cId="2686796755" sldId="304"/>
            <ac:spMk id="88" creationId="{14B6FB48-1CD6-2FAF-8F64-2A0702C7A29A}"/>
          </ac:spMkLst>
        </pc:spChg>
        <pc:spChg chg="add del mod">
          <ac:chgData name="Lutticken,Ian" userId="7c924bd7-b15d-44ce-a55d-4f6ade4fe12e" providerId="ADAL" clId="{6C4BAF90-A2C1-4B70-BDBE-F79FF00E273A}" dt="2023-12-05T19:33:36.224" v="607"/>
          <ac:spMkLst>
            <pc:docMk/>
            <pc:sldMk cId="2686796755" sldId="304"/>
            <ac:spMk id="89" creationId="{CD14B578-8BFF-993B-1434-20B4961D4D5A}"/>
          </ac:spMkLst>
        </pc:spChg>
        <pc:spChg chg="add del mod">
          <ac:chgData name="Lutticken,Ian" userId="7c924bd7-b15d-44ce-a55d-4f6ade4fe12e" providerId="ADAL" clId="{6C4BAF90-A2C1-4B70-BDBE-F79FF00E273A}" dt="2023-12-05T19:33:36.224" v="607"/>
          <ac:spMkLst>
            <pc:docMk/>
            <pc:sldMk cId="2686796755" sldId="304"/>
            <ac:spMk id="90" creationId="{0131F1E6-C717-30D0-3F1E-4FD24EC161DF}"/>
          </ac:spMkLst>
        </pc:spChg>
        <pc:spChg chg="add del mod">
          <ac:chgData name="Lutticken,Ian" userId="7c924bd7-b15d-44ce-a55d-4f6ade4fe12e" providerId="ADAL" clId="{6C4BAF90-A2C1-4B70-BDBE-F79FF00E273A}" dt="2023-12-05T19:33:36.224" v="607"/>
          <ac:spMkLst>
            <pc:docMk/>
            <pc:sldMk cId="2686796755" sldId="304"/>
            <ac:spMk id="91" creationId="{6A8E61BC-4DF5-15B0-2B07-B1DC645BD03B}"/>
          </ac:spMkLst>
        </pc:spChg>
        <pc:spChg chg="add del mod">
          <ac:chgData name="Lutticken,Ian" userId="7c924bd7-b15d-44ce-a55d-4f6ade4fe12e" providerId="ADAL" clId="{6C4BAF90-A2C1-4B70-BDBE-F79FF00E273A}" dt="2023-12-05T19:33:36.224" v="607"/>
          <ac:spMkLst>
            <pc:docMk/>
            <pc:sldMk cId="2686796755" sldId="304"/>
            <ac:spMk id="92" creationId="{BA885F95-F1BE-6905-B179-B19AE5B4DF27}"/>
          </ac:spMkLst>
        </pc:spChg>
        <pc:spChg chg="add del mod">
          <ac:chgData name="Lutticken,Ian" userId="7c924bd7-b15d-44ce-a55d-4f6ade4fe12e" providerId="ADAL" clId="{6C4BAF90-A2C1-4B70-BDBE-F79FF00E273A}" dt="2023-12-05T19:33:36.224" v="607"/>
          <ac:spMkLst>
            <pc:docMk/>
            <pc:sldMk cId="2686796755" sldId="304"/>
            <ac:spMk id="93" creationId="{E0AD80CE-F5A7-CC30-C12B-CF0207020B9A}"/>
          </ac:spMkLst>
        </pc:spChg>
        <pc:spChg chg="add del mod">
          <ac:chgData name="Lutticken,Ian" userId="7c924bd7-b15d-44ce-a55d-4f6ade4fe12e" providerId="ADAL" clId="{6C4BAF90-A2C1-4B70-BDBE-F79FF00E273A}" dt="2023-12-05T19:33:36.224" v="607"/>
          <ac:spMkLst>
            <pc:docMk/>
            <pc:sldMk cId="2686796755" sldId="304"/>
            <ac:spMk id="94" creationId="{C862150F-38E5-ECAF-ACDE-F4801DCDCB3E}"/>
          </ac:spMkLst>
        </pc:spChg>
        <pc:spChg chg="add del mod">
          <ac:chgData name="Lutticken,Ian" userId="7c924bd7-b15d-44ce-a55d-4f6ade4fe12e" providerId="ADAL" clId="{6C4BAF90-A2C1-4B70-BDBE-F79FF00E273A}" dt="2023-12-05T19:33:36.224" v="607"/>
          <ac:spMkLst>
            <pc:docMk/>
            <pc:sldMk cId="2686796755" sldId="304"/>
            <ac:spMk id="95" creationId="{BD10D8A2-D7FD-C8E1-95B3-C5B03349A9AC}"/>
          </ac:spMkLst>
        </pc:spChg>
        <pc:spChg chg="add del mod">
          <ac:chgData name="Lutticken,Ian" userId="7c924bd7-b15d-44ce-a55d-4f6ade4fe12e" providerId="ADAL" clId="{6C4BAF90-A2C1-4B70-BDBE-F79FF00E273A}" dt="2023-12-05T19:33:36.224" v="607"/>
          <ac:spMkLst>
            <pc:docMk/>
            <pc:sldMk cId="2686796755" sldId="304"/>
            <ac:spMk id="96" creationId="{09EA91BC-C489-A311-C56D-CBD13964ED1E}"/>
          </ac:spMkLst>
        </pc:spChg>
        <pc:spChg chg="add del mod">
          <ac:chgData name="Lutticken,Ian" userId="7c924bd7-b15d-44ce-a55d-4f6ade4fe12e" providerId="ADAL" clId="{6C4BAF90-A2C1-4B70-BDBE-F79FF00E273A}" dt="2023-12-05T19:33:36.224" v="607"/>
          <ac:spMkLst>
            <pc:docMk/>
            <pc:sldMk cId="2686796755" sldId="304"/>
            <ac:spMk id="97" creationId="{F88353AA-A4BD-0E0C-B488-B6C04E580ADE}"/>
          </ac:spMkLst>
        </pc:spChg>
        <pc:spChg chg="add del mod">
          <ac:chgData name="Lutticken,Ian" userId="7c924bd7-b15d-44ce-a55d-4f6ade4fe12e" providerId="ADAL" clId="{6C4BAF90-A2C1-4B70-BDBE-F79FF00E273A}" dt="2023-12-05T19:33:36.224" v="607"/>
          <ac:spMkLst>
            <pc:docMk/>
            <pc:sldMk cId="2686796755" sldId="304"/>
            <ac:spMk id="98" creationId="{491ACF2A-C734-4E9B-BC3D-37459CE31270}"/>
          </ac:spMkLst>
        </pc:spChg>
        <pc:spChg chg="add del mod">
          <ac:chgData name="Lutticken,Ian" userId="7c924bd7-b15d-44ce-a55d-4f6ade4fe12e" providerId="ADAL" clId="{6C4BAF90-A2C1-4B70-BDBE-F79FF00E273A}" dt="2023-12-05T19:33:36.224" v="607"/>
          <ac:spMkLst>
            <pc:docMk/>
            <pc:sldMk cId="2686796755" sldId="304"/>
            <ac:spMk id="99" creationId="{B4D8C162-6BD1-B45A-2A49-A3C478A9BCE4}"/>
          </ac:spMkLst>
        </pc:spChg>
        <pc:spChg chg="add del mod">
          <ac:chgData name="Lutticken,Ian" userId="7c924bd7-b15d-44ce-a55d-4f6ade4fe12e" providerId="ADAL" clId="{6C4BAF90-A2C1-4B70-BDBE-F79FF00E273A}" dt="2023-12-05T19:33:36.224" v="607"/>
          <ac:spMkLst>
            <pc:docMk/>
            <pc:sldMk cId="2686796755" sldId="304"/>
            <ac:spMk id="100" creationId="{50EB0F56-3DA9-6417-786D-CB5FC739586F}"/>
          </ac:spMkLst>
        </pc:spChg>
        <pc:spChg chg="add mod">
          <ac:chgData name="Lutticken,Ian" userId="7c924bd7-b15d-44ce-a55d-4f6ade4fe12e" providerId="ADAL" clId="{6C4BAF90-A2C1-4B70-BDBE-F79FF00E273A}" dt="2023-12-05T19:34:18.062" v="613" actId="164"/>
          <ac:spMkLst>
            <pc:docMk/>
            <pc:sldMk cId="2686796755" sldId="304"/>
            <ac:spMk id="115" creationId="{EFDB2568-7E88-CDAD-0310-071491D8177F}"/>
          </ac:spMkLst>
        </pc:spChg>
        <pc:spChg chg="add mod">
          <ac:chgData name="Lutticken,Ian" userId="7c924bd7-b15d-44ce-a55d-4f6ade4fe12e" providerId="ADAL" clId="{6C4BAF90-A2C1-4B70-BDBE-F79FF00E273A}" dt="2023-12-05T19:34:18.062" v="613" actId="164"/>
          <ac:spMkLst>
            <pc:docMk/>
            <pc:sldMk cId="2686796755" sldId="304"/>
            <ac:spMk id="116" creationId="{71DE4111-DD9F-12D9-6317-70484E277C64}"/>
          </ac:spMkLst>
        </pc:spChg>
        <pc:spChg chg="mod topLvl">
          <ac:chgData name="Lutticken,Ian" userId="7c924bd7-b15d-44ce-a55d-4f6ade4fe12e" providerId="ADAL" clId="{6C4BAF90-A2C1-4B70-BDBE-F79FF00E273A}" dt="2023-12-05T19:39:54.485" v="743" actId="164"/>
          <ac:spMkLst>
            <pc:docMk/>
            <pc:sldMk cId="2686796755" sldId="304"/>
            <ac:spMk id="120" creationId="{09C33FCA-3B45-D569-929B-D82B11777F6C}"/>
          </ac:spMkLst>
        </pc:spChg>
        <pc:spChg chg="mod topLvl">
          <ac:chgData name="Lutticken,Ian" userId="7c924bd7-b15d-44ce-a55d-4f6ade4fe12e" providerId="ADAL" clId="{6C4BAF90-A2C1-4B70-BDBE-F79FF00E273A}" dt="2023-12-05T19:39:54.485" v="743" actId="164"/>
          <ac:spMkLst>
            <pc:docMk/>
            <pc:sldMk cId="2686796755" sldId="304"/>
            <ac:spMk id="121" creationId="{CDD4E073-95E5-008C-E46A-334C29DA6CB2}"/>
          </ac:spMkLst>
        </pc:spChg>
        <pc:spChg chg="mod topLvl">
          <ac:chgData name="Lutticken,Ian" userId="7c924bd7-b15d-44ce-a55d-4f6ade4fe12e" providerId="ADAL" clId="{6C4BAF90-A2C1-4B70-BDBE-F79FF00E273A}" dt="2023-12-05T19:39:54.485" v="743" actId="164"/>
          <ac:spMkLst>
            <pc:docMk/>
            <pc:sldMk cId="2686796755" sldId="304"/>
            <ac:spMk id="122" creationId="{037EAC37-E839-7B7C-D50B-B2D0DDA1056D}"/>
          </ac:spMkLst>
        </pc:spChg>
        <pc:spChg chg="mod topLvl">
          <ac:chgData name="Lutticken,Ian" userId="7c924bd7-b15d-44ce-a55d-4f6ade4fe12e" providerId="ADAL" clId="{6C4BAF90-A2C1-4B70-BDBE-F79FF00E273A}" dt="2023-12-05T19:39:54.485" v="743" actId="164"/>
          <ac:spMkLst>
            <pc:docMk/>
            <pc:sldMk cId="2686796755" sldId="304"/>
            <ac:spMk id="123" creationId="{B7A179C4-150A-9048-A31E-7B6DA101B6DE}"/>
          </ac:spMkLst>
        </pc:spChg>
        <pc:spChg chg="mod topLvl">
          <ac:chgData name="Lutticken,Ian" userId="7c924bd7-b15d-44ce-a55d-4f6ade4fe12e" providerId="ADAL" clId="{6C4BAF90-A2C1-4B70-BDBE-F79FF00E273A}" dt="2023-12-05T19:39:54.485" v="743" actId="164"/>
          <ac:spMkLst>
            <pc:docMk/>
            <pc:sldMk cId="2686796755" sldId="304"/>
            <ac:spMk id="124" creationId="{41C62350-D21A-19A5-B42F-DCB434ECF8A1}"/>
          </ac:spMkLst>
        </pc:spChg>
        <pc:spChg chg="mod topLvl">
          <ac:chgData name="Lutticken,Ian" userId="7c924bd7-b15d-44ce-a55d-4f6ade4fe12e" providerId="ADAL" clId="{6C4BAF90-A2C1-4B70-BDBE-F79FF00E273A}" dt="2023-12-05T19:39:54.485" v="743" actId="164"/>
          <ac:spMkLst>
            <pc:docMk/>
            <pc:sldMk cId="2686796755" sldId="304"/>
            <ac:spMk id="125" creationId="{3849FE8E-0468-4F62-CD18-CF03B68221BC}"/>
          </ac:spMkLst>
        </pc:spChg>
        <pc:spChg chg="mod topLvl">
          <ac:chgData name="Lutticken,Ian" userId="7c924bd7-b15d-44ce-a55d-4f6ade4fe12e" providerId="ADAL" clId="{6C4BAF90-A2C1-4B70-BDBE-F79FF00E273A}" dt="2023-12-05T19:39:54.485" v="743" actId="164"/>
          <ac:spMkLst>
            <pc:docMk/>
            <pc:sldMk cId="2686796755" sldId="304"/>
            <ac:spMk id="126" creationId="{8FE0F904-3024-DD84-3F11-E5260726FB4E}"/>
          </ac:spMkLst>
        </pc:spChg>
        <pc:spChg chg="mod topLvl">
          <ac:chgData name="Lutticken,Ian" userId="7c924bd7-b15d-44ce-a55d-4f6ade4fe12e" providerId="ADAL" clId="{6C4BAF90-A2C1-4B70-BDBE-F79FF00E273A}" dt="2023-12-05T19:39:54.485" v="743" actId="164"/>
          <ac:spMkLst>
            <pc:docMk/>
            <pc:sldMk cId="2686796755" sldId="304"/>
            <ac:spMk id="127" creationId="{5E6044A7-6494-2CBF-489A-5291DF89B24B}"/>
          </ac:spMkLst>
        </pc:spChg>
        <pc:spChg chg="mod topLvl">
          <ac:chgData name="Lutticken,Ian" userId="7c924bd7-b15d-44ce-a55d-4f6ade4fe12e" providerId="ADAL" clId="{6C4BAF90-A2C1-4B70-BDBE-F79FF00E273A}" dt="2023-12-05T19:39:54.485" v="743" actId="164"/>
          <ac:spMkLst>
            <pc:docMk/>
            <pc:sldMk cId="2686796755" sldId="304"/>
            <ac:spMk id="128" creationId="{E9C3984F-4A92-EF9A-C731-715D624027E4}"/>
          </ac:spMkLst>
        </pc:spChg>
        <pc:spChg chg="mod topLvl">
          <ac:chgData name="Lutticken,Ian" userId="7c924bd7-b15d-44ce-a55d-4f6ade4fe12e" providerId="ADAL" clId="{6C4BAF90-A2C1-4B70-BDBE-F79FF00E273A}" dt="2023-12-05T19:39:54.485" v="743" actId="164"/>
          <ac:spMkLst>
            <pc:docMk/>
            <pc:sldMk cId="2686796755" sldId="304"/>
            <ac:spMk id="129" creationId="{9A4063AD-6844-15C6-90DC-E2A72283A178}"/>
          </ac:spMkLst>
        </pc:spChg>
        <pc:spChg chg="mod topLvl">
          <ac:chgData name="Lutticken,Ian" userId="7c924bd7-b15d-44ce-a55d-4f6ade4fe12e" providerId="ADAL" clId="{6C4BAF90-A2C1-4B70-BDBE-F79FF00E273A}" dt="2023-12-05T19:39:54.485" v="743" actId="164"/>
          <ac:spMkLst>
            <pc:docMk/>
            <pc:sldMk cId="2686796755" sldId="304"/>
            <ac:spMk id="130" creationId="{EE59F8B1-DB42-A4B2-35AF-B475DD04634E}"/>
          </ac:spMkLst>
        </pc:spChg>
        <pc:spChg chg="mod topLvl">
          <ac:chgData name="Lutticken,Ian" userId="7c924bd7-b15d-44ce-a55d-4f6ade4fe12e" providerId="ADAL" clId="{6C4BAF90-A2C1-4B70-BDBE-F79FF00E273A}" dt="2023-12-05T19:39:54.485" v="743" actId="164"/>
          <ac:spMkLst>
            <pc:docMk/>
            <pc:sldMk cId="2686796755" sldId="304"/>
            <ac:spMk id="131" creationId="{0F0987F6-3858-735E-F068-1FB085150CCE}"/>
          </ac:spMkLst>
        </pc:spChg>
        <pc:spChg chg="mod topLvl">
          <ac:chgData name="Lutticken,Ian" userId="7c924bd7-b15d-44ce-a55d-4f6ade4fe12e" providerId="ADAL" clId="{6C4BAF90-A2C1-4B70-BDBE-F79FF00E273A}" dt="2023-12-05T19:39:54.485" v="743" actId="164"/>
          <ac:spMkLst>
            <pc:docMk/>
            <pc:sldMk cId="2686796755" sldId="304"/>
            <ac:spMk id="132" creationId="{6B6B6D16-225F-82E5-BD2F-95849997DBF8}"/>
          </ac:spMkLst>
        </pc:spChg>
        <pc:spChg chg="mod topLvl">
          <ac:chgData name="Lutticken,Ian" userId="7c924bd7-b15d-44ce-a55d-4f6ade4fe12e" providerId="ADAL" clId="{6C4BAF90-A2C1-4B70-BDBE-F79FF00E273A}" dt="2023-12-05T19:39:54.485" v="743" actId="164"/>
          <ac:spMkLst>
            <pc:docMk/>
            <pc:sldMk cId="2686796755" sldId="304"/>
            <ac:spMk id="133" creationId="{52E1DE6E-F1E2-0A16-5D8D-F0AD522CB798}"/>
          </ac:spMkLst>
        </pc:spChg>
        <pc:spChg chg="mod topLvl">
          <ac:chgData name="Lutticken,Ian" userId="7c924bd7-b15d-44ce-a55d-4f6ade4fe12e" providerId="ADAL" clId="{6C4BAF90-A2C1-4B70-BDBE-F79FF00E273A}" dt="2023-12-05T19:39:54.485" v="743" actId="164"/>
          <ac:spMkLst>
            <pc:docMk/>
            <pc:sldMk cId="2686796755" sldId="304"/>
            <ac:spMk id="134" creationId="{758FD162-9BBA-727D-6048-31193C2DC0BF}"/>
          </ac:spMkLst>
        </pc:spChg>
        <pc:spChg chg="mod topLvl">
          <ac:chgData name="Lutticken,Ian" userId="7c924bd7-b15d-44ce-a55d-4f6ade4fe12e" providerId="ADAL" clId="{6C4BAF90-A2C1-4B70-BDBE-F79FF00E273A}" dt="2023-12-05T19:39:54.485" v="743" actId="164"/>
          <ac:spMkLst>
            <pc:docMk/>
            <pc:sldMk cId="2686796755" sldId="304"/>
            <ac:spMk id="135" creationId="{12190F90-8205-D25E-F0B3-CB901285FBAE}"/>
          </ac:spMkLst>
        </pc:spChg>
        <pc:spChg chg="mod topLvl">
          <ac:chgData name="Lutticken,Ian" userId="7c924bd7-b15d-44ce-a55d-4f6ade4fe12e" providerId="ADAL" clId="{6C4BAF90-A2C1-4B70-BDBE-F79FF00E273A}" dt="2023-12-05T19:39:54.485" v="743" actId="164"/>
          <ac:spMkLst>
            <pc:docMk/>
            <pc:sldMk cId="2686796755" sldId="304"/>
            <ac:spMk id="136" creationId="{8A3B9154-91BC-AA90-B57C-B50D6178F456}"/>
          </ac:spMkLst>
        </pc:spChg>
        <pc:spChg chg="mod topLvl">
          <ac:chgData name="Lutticken,Ian" userId="7c924bd7-b15d-44ce-a55d-4f6ade4fe12e" providerId="ADAL" clId="{6C4BAF90-A2C1-4B70-BDBE-F79FF00E273A}" dt="2023-12-05T19:39:54.485" v="743" actId="164"/>
          <ac:spMkLst>
            <pc:docMk/>
            <pc:sldMk cId="2686796755" sldId="304"/>
            <ac:spMk id="137" creationId="{4C1B7F66-DA81-C498-9AEF-2E7BB7AF2CAB}"/>
          </ac:spMkLst>
        </pc:spChg>
        <pc:spChg chg="mod topLvl">
          <ac:chgData name="Lutticken,Ian" userId="7c924bd7-b15d-44ce-a55d-4f6ade4fe12e" providerId="ADAL" clId="{6C4BAF90-A2C1-4B70-BDBE-F79FF00E273A}" dt="2023-12-05T19:39:54.485" v="743" actId="164"/>
          <ac:spMkLst>
            <pc:docMk/>
            <pc:sldMk cId="2686796755" sldId="304"/>
            <ac:spMk id="138" creationId="{B364A241-5BD9-E087-6B55-A28D87DA1E58}"/>
          </ac:spMkLst>
        </pc:spChg>
        <pc:spChg chg="mod topLvl">
          <ac:chgData name="Lutticken,Ian" userId="7c924bd7-b15d-44ce-a55d-4f6ade4fe12e" providerId="ADAL" clId="{6C4BAF90-A2C1-4B70-BDBE-F79FF00E273A}" dt="2023-12-05T19:39:54.485" v="743" actId="164"/>
          <ac:spMkLst>
            <pc:docMk/>
            <pc:sldMk cId="2686796755" sldId="304"/>
            <ac:spMk id="139" creationId="{C1FEA1ED-53F6-AABE-A06A-AD519F6C62C3}"/>
          </ac:spMkLst>
        </pc:spChg>
        <pc:spChg chg="mod topLvl">
          <ac:chgData name="Lutticken,Ian" userId="7c924bd7-b15d-44ce-a55d-4f6ade4fe12e" providerId="ADAL" clId="{6C4BAF90-A2C1-4B70-BDBE-F79FF00E273A}" dt="2023-12-05T19:39:54.485" v="743" actId="164"/>
          <ac:spMkLst>
            <pc:docMk/>
            <pc:sldMk cId="2686796755" sldId="304"/>
            <ac:spMk id="146" creationId="{C6FA8FB6-C075-AC75-F5D5-8ED2D475E608}"/>
          </ac:spMkLst>
        </pc:spChg>
        <pc:grpChg chg="del">
          <ac:chgData name="Lutticken,Ian" userId="7c924bd7-b15d-44ce-a55d-4f6ade4fe12e" providerId="ADAL" clId="{6C4BAF90-A2C1-4B70-BDBE-F79FF00E273A}" dt="2023-12-05T19:33:01.829" v="600" actId="478"/>
          <ac:grpSpMkLst>
            <pc:docMk/>
            <pc:sldMk cId="2686796755" sldId="304"/>
            <ac:grpSpMk id="2" creationId="{6740CC10-DBC8-0D45-F5DC-FDE4D26AD644}"/>
          </ac:grpSpMkLst>
        </pc:grpChg>
        <pc:grpChg chg="add mod">
          <ac:chgData name="Lutticken,Ian" userId="7c924bd7-b15d-44ce-a55d-4f6ade4fe12e" providerId="ADAL" clId="{6C4BAF90-A2C1-4B70-BDBE-F79FF00E273A}" dt="2023-12-05T19:34:18.062" v="613" actId="164"/>
          <ac:grpSpMkLst>
            <pc:docMk/>
            <pc:sldMk cId="2686796755" sldId="304"/>
            <ac:grpSpMk id="74" creationId="{D28B3E38-CA2E-80EF-0B4C-B9B3D1A5E138}"/>
          </ac:grpSpMkLst>
        </pc:grpChg>
        <pc:grpChg chg="add del mod">
          <ac:chgData name="Lutticken,Ian" userId="7c924bd7-b15d-44ce-a55d-4f6ade4fe12e" providerId="ADAL" clId="{6C4BAF90-A2C1-4B70-BDBE-F79FF00E273A}" dt="2023-12-05T19:33:36.224" v="607"/>
          <ac:grpSpMkLst>
            <pc:docMk/>
            <pc:sldMk cId="2686796755" sldId="304"/>
            <ac:grpSpMk id="111" creationId="{F9A9E6F9-01AA-3D42-4DE8-2C37C5F4A782}"/>
          </ac:grpSpMkLst>
        </pc:grpChg>
        <pc:grpChg chg="add mod ord">
          <ac:chgData name="Lutticken,Ian" userId="7c924bd7-b15d-44ce-a55d-4f6ade4fe12e" providerId="ADAL" clId="{6C4BAF90-A2C1-4B70-BDBE-F79FF00E273A}" dt="2023-12-05T19:41:40.226" v="747" actId="1076"/>
          <ac:grpSpMkLst>
            <pc:docMk/>
            <pc:sldMk cId="2686796755" sldId="304"/>
            <ac:grpSpMk id="117" creationId="{88A615C8-708D-916A-D85C-6F26FF7E6226}"/>
          </ac:grpSpMkLst>
        </pc:grpChg>
        <pc:grpChg chg="add del mod">
          <ac:chgData name="Lutticken,Ian" userId="7c924bd7-b15d-44ce-a55d-4f6ade4fe12e" providerId="ADAL" clId="{6C4BAF90-A2C1-4B70-BDBE-F79FF00E273A}" dt="2023-12-05T19:38:27.191" v="732" actId="165"/>
          <ac:grpSpMkLst>
            <pc:docMk/>
            <pc:sldMk cId="2686796755" sldId="304"/>
            <ac:grpSpMk id="118" creationId="{7A3D4210-B7D6-1E7E-03C3-BDCD96433A0F}"/>
          </ac:grpSpMkLst>
        </pc:grpChg>
        <pc:grpChg chg="add mod">
          <ac:chgData name="Lutticken,Ian" userId="7c924bd7-b15d-44ce-a55d-4f6ade4fe12e" providerId="ADAL" clId="{6C4BAF90-A2C1-4B70-BDBE-F79FF00E273A}" dt="2023-12-05T19:39:54.485" v="743" actId="164"/>
          <ac:grpSpMkLst>
            <pc:docMk/>
            <pc:sldMk cId="2686796755" sldId="304"/>
            <ac:grpSpMk id="151" creationId="{418B6B2B-0810-D1A9-35FC-A8087FEFAC15}"/>
          </ac:grpSpMkLst>
        </pc:grpChg>
        <pc:picChg chg="del">
          <ac:chgData name="Lutticken,Ian" userId="7c924bd7-b15d-44ce-a55d-4f6ade4fe12e" providerId="ADAL" clId="{6C4BAF90-A2C1-4B70-BDBE-F79FF00E273A}" dt="2023-12-05T19:33:03.087" v="601" actId="478"/>
          <ac:picMkLst>
            <pc:docMk/>
            <pc:sldMk cId="2686796755" sldId="304"/>
            <ac:picMk id="44" creationId="{B3C3D758-D4D1-CFCD-3BC7-3BAF356D0FC1}"/>
          </ac:picMkLst>
        </pc:picChg>
        <pc:cxnChg chg="del">
          <ac:chgData name="Lutticken,Ian" userId="7c924bd7-b15d-44ce-a55d-4f6ade4fe12e" providerId="ADAL" clId="{6C4BAF90-A2C1-4B70-BDBE-F79FF00E273A}" dt="2023-12-05T19:33:01.829" v="600" actId="478"/>
          <ac:cxnSpMkLst>
            <pc:docMk/>
            <pc:sldMk cId="2686796755" sldId="304"/>
            <ac:cxnSpMk id="20" creationId="{7F3BFC3D-6C5E-6D2A-F67B-A18AF52C1B34}"/>
          </ac:cxnSpMkLst>
        </pc:cxnChg>
        <pc:cxnChg chg="del">
          <ac:chgData name="Lutticken,Ian" userId="7c924bd7-b15d-44ce-a55d-4f6ade4fe12e" providerId="ADAL" clId="{6C4BAF90-A2C1-4B70-BDBE-F79FF00E273A}" dt="2023-12-05T19:33:01.829" v="600" actId="478"/>
          <ac:cxnSpMkLst>
            <pc:docMk/>
            <pc:sldMk cId="2686796755" sldId="304"/>
            <ac:cxnSpMk id="33" creationId="{D3C554EC-D239-864D-CABA-F89ABF453C49}"/>
          </ac:cxnSpMkLst>
        </pc:cxnChg>
        <pc:cxnChg chg="del">
          <ac:chgData name="Lutticken,Ian" userId="7c924bd7-b15d-44ce-a55d-4f6ade4fe12e" providerId="ADAL" clId="{6C4BAF90-A2C1-4B70-BDBE-F79FF00E273A}" dt="2023-12-05T19:33:01.829" v="600" actId="478"/>
          <ac:cxnSpMkLst>
            <pc:docMk/>
            <pc:sldMk cId="2686796755" sldId="304"/>
            <ac:cxnSpMk id="42" creationId="{82D589EF-F3F7-A735-EDC3-10BE2E015A22}"/>
          </ac:cxnSpMkLst>
        </pc:cxnChg>
        <pc:cxnChg chg="add mod">
          <ac:chgData name="Lutticken,Ian" userId="7c924bd7-b15d-44ce-a55d-4f6ade4fe12e" providerId="ADAL" clId="{6C4BAF90-A2C1-4B70-BDBE-F79FF00E273A}" dt="2023-12-05T19:34:18.062" v="613" actId="164"/>
          <ac:cxnSpMkLst>
            <pc:docMk/>
            <pc:sldMk cId="2686796755" sldId="304"/>
            <ac:cxnSpMk id="64" creationId="{E67D5BB8-0590-9218-04B7-A0DA36BC7CA9}"/>
          </ac:cxnSpMkLst>
        </pc:cxnChg>
        <pc:cxnChg chg="add mod">
          <ac:chgData name="Lutticken,Ian" userId="7c924bd7-b15d-44ce-a55d-4f6ade4fe12e" providerId="ADAL" clId="{6C4BAF90-A2C1-4B70-BDBE-F79FF00E273A}" dt="2023-12-05T19:34:18.062" v="613" actId="164"/>
          <ac:cxnSpMkLst>
            <pc:docMk/>
            <pc:sldMk cId="2686796755" sldId="304"/>
            <ac:cxnSpMk id="65" creationId="{9E033339-8ED8-2225-5335-80F220ED7FAA}"/>
          </ac:cxnSpMkLst>
        </pc:cxnChg>
        <pc:cxnChg chg="add mod">
          <ac:chgData name="Lutticken,Ian" userId="7c924bd7-b15d-44ce-a55d-4f6ade4fe12e" providerId="ADAL" clId="{6C4BAF90-A2C1-4B70-BDBE-F79FF00E273A}" dt="2023-12-05T19:34:18.062" v="613" actId="164"/>
          <ac:cxnSpMkLst>
            <pc:docMk/>
            <pc:sldMk cId="2686796755" sldId="304"/>
            <ac:cxnSpMk id="66" creationId="{E5DEDDE8-E571-B487-EA80-94243DCAA130}"/>
          </ac:cxnSpMkLst>
        </pc:cxnChg>
        <pc:cxnChg chg="add mod">
          <ac:chgData name="Lutticken,Ian" userId="7c924bd7-b15d-44ce-a55d-4f6ade4fe12e" providerId="ADAL" clId="{6C4BAF90-A2C1-4B70-BDBE-F79FF00E273A}" dt="2023-12-05T19:34:18.062" v="613" actId="164"/>
          <ac:cxnSpMkLst>
            <pc:docMk/>
            <pc:sldMk cId="2686796755" sldId="304"/>
            <ac:cxnSpMk id="67" creationId="{08F00211-86E1-4D87-E96B-3875AA6656D6}"/>
          </ac:cxnSpMkLst>
        </pc:cxnChg>
        <pc:cxnChg chg="add mod">
          <ac:chgData name="Lutticken,Ian" userId="7c924bd7-b15d-44ce-a55d-4f6ade4fe12e" providerId="ADAL" clId="{6C4BAF90-A2C1-4B70-BDBE-F79FF00E273A}" dt="2023-12-05T19:34:18.062" v="613" actId="164"/>
          <ac:cxnSpMkLst>
            <pc:docMk/>
            <pc:sldMk cId="2686796755" sldId="304"/>
            <ac:cxnSpMk id="68" creationId="{CFE5C0D5-8782-2C6B-BBE3-1536E9B98978}"/>
          </ac:cxnSpMkLst>
        </pc:cxnChg>
        <pc:cxnChg chg="add mod">
          <ac:chgData name="Lutticken,Ian" userId="7c924bd7-b15d-44ce-a55d-4f6ade4fe12e" providerId="ADAL" clId="{6C4BAF90-A2C1-4B70-BDBE-F79FF00E273A}" dt="2023-12-05T19:34:18.062" v="613" actId="164"/>
          <ac:cxnSpMkLst>
            <pc:docMk/>
            <pc:sldMk cId="2686796755" sldId="304"/>
            <ac:cxnSpMk id="69" creationId="{AAE4FB3A-4668-D3E3-CCB2-4390D0A597EF}"/>
          </ac:cxnSpMkLst>
        </pc:cxnChg>
        <pc:cxnChg chg="add mod">
          <ac:chgData name="Lutticken,Ian" userId="7c924bd7-b15d-44ce-a55d-4f6ade4fe12e" providerId="ADAL" clId="{6C4BAF90-A2C1-4B70-BDBE-F79FF00E273A}" dt="2023-12-05T19:34:18.062" v="613" actId="164"/>
          <ac:cxnSpMkLst>
            <pc:docMk/>
            <pc:sldMk cId="2686796755" sldId="304"/>
            <ac:cxnSpMk id="70" creationId="{DE477A68-707D-4E8D-3FA6-F508CBCF9186}"/>
          </ac:cxnSpMkLst>
        </pc:cxnChg>
        <pc:cxnChg chg="add mod">
          <ac:chgData name="Lutticken,Ian" userId="7c924bd7-b15d-44ce-a55d-4f6ade4fe12e" providerId="ADAL" clId="{6C4BAF90-A2C1-4B70-BDBE-F79FF00E273A}" dt="2023-12-05T19:34:18.062" v="613" actId="164"/>
          <ac:cxnSpMkLst>
            <pc:docMk/>
            <pc:sldMk cId="2686796755" sldId="304"/>
            <ac:cxnSpMk id="71" creationId="{9CBD7E90-ABB5-86A9-2620-46F81EA3D907}"/>
          </ac:cxnSpMkLst>
        </pc:cxnChg>
        <pc:cxnChg chg="add mod">
          <ac:chgData name="Lutticken,Ian" userId="7c924bd7-b15d-44ce-a55d-4f6ade4fe12e" providerId="ADAL" clId="{6C4BAF90-A2C1-4B70-BDBE-F79FF00E273A}" dt="2023-12-05T19:34:18.062" v="613" actId="164"/>
          <ac:cxnSpMkLst>
            <pc:docMk/>
            <pc:sldMk cId="2686796755" sldId="304"/>
            <ac:cxnSpMk id="72" creationId="{FFF4D148-87C5-B5A7-F9EF-04F761764647}"/>
          </ac:cxnSpMkLst>
        </pc:cxnChg>
        <pc:cxnChg chg="add mod">
          <ac:chgData name="Lutticken,Ian" userId="7c924bd7-b15d-44ce-a55d-4f6ade4fe12e" providerId="ADAL" clId="{6C4BAF90-A2C1-4B70-BDBE-F79FF00E273A}" dt="2023-12-05T19:34:18.062" v="613" actId="164"/>
          <ac:cxnSpMkLst>
            <pc:docMk/>
            <pc:sldMk cId="2686796755" sldId="304"/>
            <ac:cxnSpMk id="73" creationId="{A6FBF9B5-4720-7739-0685-6C1034368DF3}"/>
          </ac:cxnSpMkLst>
        </pc:cxnChg>
        <pc:cxnChg chg="mod">
          <ac:chgData name="Lutticken,Ian" userId="7c924bd7-b15d-44ce-a55d-4f6ade4fe12e" providerId="ADAL" clId="{6C4BAF90-A2C1-4B70-BDBE-F79FF00E273A}" dt="2023-12-05T19:33:06.338" v="602"/>
          <ac:cxnSpMkLst>
            <pc:docMk/>
            <pc:sldMk cId="2686796755" sldId="304"/>
            <ac:cxnSpMk id="75" creationId="{B3068FBE-8878-BA72-C4B6-C802BF39F001}"/>
          </ac:cxnSpMkLst>
        </pc:cxnChg>
        <pc:cxnChg chg="mod">
          <ac:chgData name="Lutticken,Ian" userId="7c924bd7-b15d-44ce-a55d-4f6ade4fe12e" providerId="ADAL" clId="{6C4BAF90-A2C1-4B70-BDBE-F79FF00E273A}" dt="2023-12-05T19:33:06.338" v="602"/>
          <ac:cxnSpMkLst>
            <pc:docMk/>
            <pc:sldMk cId="2686796755" sldId="304"/>
            <ac:cxnSpMk id="76" creationId="{EC4B644F-F5D6-6E35-6693-0E51C65FFB0F}"/>
          </ac:cxnSpMkLst>
        </pc:cxnChg>
        <pc:cxnChg chg="mod">
          <ac:chgData name="Lutticken,Ian" userId="7c924bd7-b15d-44ce-a55d-4f6ade4fe12e" providerId="ADAL" clId="{6C4BAF90-A2C1-4B70-BDBE-F79FF00E273A}" dt="2023-12-05T19:33:06.338" v="602"/>
          <ac:cxnSpMkLst>
            <pc:docMk/>
            <pc:sldMk cId="2686796755" sldId="304"/>
            <ac:cxnSpMk id="77" creationId="{A4DA051C-DF2B-7870-E58D-FEA1BED2AF10}"/>
          </ac:cxnSpMkLst>
        </pc:cxnChg>
        <pc:cxnChg chg="add del mod">
          <ac:chgData name="Lutticken,Ian" userId="7c924bd7-b15d-44ce-a55d-4f6ade4fe12e" providerId="ADAL" clId="{6C4BAF90-A2C1-4B70-BDBE-F79FF00E273A}" dt="2023-12-05T19:33:36.224" v="607"/>
          <ac:cxnSpMkLst>
            <pc:docMk/>
            <pc:sldMk cId="2686796755" sldId="304"/>
            <ac:cxnSpMk id="101" creationId="{B15C384B-AECC-04D7-102D-0B9176FCDE90}"/>
          </ac:cxnSpMkLst>
        </pc:cxnChg>
        <pc:cxnChg chg="add del mod">
          <ac:chgData name="Lutticken,Ian" userId="7c924bd7-b15d-44ce-a55d-4f6ade4fe12e" providerId="ADAL" clId="{6C4BAF90-A2C1-4B70-BDBE-F79FF00E273A}" dt="2023-12-05T19:33:36.224" v="607"/>
          <ac:cxnSpMkLst>
            <pc:docMk/>
            <pc:sldMk cId="2686796755" sldId="304"/>
            <ac:cxnSpMk id="102" creationId="{2B3E5559-7A18-11AE-BE87-58223D1C1105}"/>
          </ac:cxnSpMkLst>
        </pc:cxnChg>
        <pc:cxnChg chg="add del mod">
          <ac:chgData name="Lutticken,Ian" userId="7c924bd7-b15d-44ce-a55d-4f6ade4fe12e" providerId="ADAL" clId="{6C4BAF90-A2C1-4B70-BDBE-F79FF00E273A}" dt="2023-12-05T19:33:36.224" v="607"/>
          <ac:cxnSpMkLst>
            <pc:docMk/>
            <pc:sldMk cId="2686796755" sldId="304"/>
            <ac:cxnSpMk id="103" creationId="{CCD42C62-22E6-8F18-ED28-115AB052ED24}"/>
          </ac:cxnSpMkLst>
        </pc:cxnChg>
        <pc:cxnChg chg="add del mod">
          <ac:chgData name="Lutticken,Ian" userId="7c924bd7-b15d-44ce-a55d-4f6ade4fe12e" providerId="ADAL" clId="{6C4BAF90-A2C1-4B70-BDBE-F79FF00E273A}" dt="2023-12-05T19:33:36.224" v="607"/>
          <ac:cxnSpMkLst>
            <pc:docMk/>
            <pc:sldMk cId="2686796755" sldId="304"/>
            <ac:cxnSpMk id="104" creationId="{304A189E-92E9-7A06-DF27-2A33E4F59535}"/>
          </ac:cxnSpMkLst>
        </pc:cxnChg>
        <pc:cxnChg chg="add del mod">
          <ac:chgData name="Lutticken,Ian" userId="7c924bd7-b15d-44ce-a55d-4f6ade4fe12e" providerId="ADAL" clId="{6C4BAF90-A2C1-4B70-BDBE-F79FF00E273A}" dt="2023-12-05T19:33:36.224" v="607"/>
          <ac:cxnSpMkLst>
            <pc:docMk/>
            <pc:sldMk cId="2686796755" sldId="304"/>
            <ac:cxnSpMk id="105" creationId="{CFBD19D9-37F0-243A-8119-105F7DC47E5B}"/>
          </ac:cxnSpMkLst>
        </pc:cxnChg>
        <pc:cxnChg chg="add del mod">
          <ac:chgData name="Lutticken,Ian" userId="7c924bd7-b15d-44ce-a55d-4f6ade4fe12e" providerId="ADAL" clId="{6C4BAF90-A2C1-4B70-BDBE-F79FF00E273A}" dt="2023-12-05T19:33:36.224" v="607"/>
          <ac:cxnSpMkLst>
            <pc:docMk/>
            <pc:sldMk cId="2686796755" sldId="304"/>
            <ac:cxnSpMk id="106" creationId="{397D5E2B-C22F-8435-53A2-51B918801A06}"/>
          </ac:cxnSpMkLst>
        </pc:cxnChg>
        <pc:cxnChg chg="add del mod">
          <ac:chgData name="Lutticken,Ian" userId="7c924bd7-b15d-44ce-a55d-4f6ade4fe12e" providerId="ADAL" clId="{6C4BAF90-A2C1-4B70-BDBE-F79FF00E273A}" dt="2023-12-05T19:33:36.224" v="607"/>
          <ac:cxnSpMkLst>
            <pc:docMk/>
            <pc:sldMk cId="2686796755" sldId="304"/>
            <ac:cxnSpMk id="107" creationId="{174AEE95-4791-A9E4-CFB7-C1E6C3E513C0}"/>
          </ac:cxnSpMkLst>
        </pc:cxnChg>
        <pc:cxnChg chg="add del mod">
          <ac:chgData name="Lutticken,Ian" userId="7c924bd7-b15d-44ce-a55d-4f6ade4fe12e" providerId="ADAL" clId="{6C4BAF90-A2C1-4B70-BDBE-F79FF00E273A}" dt="2023-12-05T19:33:36.224" v="607"/>
          <ac:cxnSpMkLst>
            <pc:docMk/>
            <pc:sldMk cId="2686796755" sldId="304"/>
            <ac:cxnSpMk id="108" creationId="{D92EB0F4-CD82-729F-D811-153FEAB96BD2}"/>
          </ac:cxnSpMkLst>
        </pc:cxnChg>
        <pc:cxnChg chg="add del mod">
          <ac:chgData name="Lutticken,Ian" userId="7c924bd7-b15d-44ce-a55d-4f6ade4fe12e" providerId="ADAL" clId="{6C4BAF90-A2C1-4B70-BDBE-F79FF00E273A}" dt="2023-12-05T19:33:36.224" v="607"/>
          <ac:cxnSpMkLst>
            <pc:docMk/>
            <pc:sldMk cId="2686796755" sldId="304"/>
            <ac:cxnSpMk id="109" creationId="{D1653E0F-C1FC-AC56-43D9-FE1831C45302}"/>
          </ac:cxnSpMkLst>
        </pc:cxnChg>
        <pc:cxnChg chg="add del mod">
          <ac:chgData name="Lutticken,Ian" userId="7c924bd7-b15d-44ce-a55d-4f6ade4fe12e" providerId="ADAL" clId="{6C4BAF90-A2C1-4B70-BDBE-F79FF00E273A}" dt="2023-12-05T19:33:36.224" v="607"/>
          <ac:cxnSpMkLst>
            <pc:docMk/>
            <pc:sldMk cId="2686796755" sldId="304"/>
            <ac:cxnSpMk id="110" creationId="{585F97CC-03A4-6980-6AAB-2697C5A82EBE}"/>
          </ac:cxnSpMkLst>
        </pc:cxnChg>
        <pc:cxnChg chg="mod">
          <ac:chgData name="Lutticken,Ian" userId="7c924bd7-b15d-44ce-a55d-4f6ade4fe12e" providerId="ADAL" clId="{6C4BAF90-A2C1-4B70-BDBE-F79FF00E273A}" dt="2023-12-05T19:33:34.050" v="606"/>
          <ac:cxnSpMkLst>
            <pc:docMk/>
            <pc:sldMk cId="2686796755" sldId="304"/>
            <ac:cxnSpMk id="112" creationId="{6904D38D-D2FE-D40D-B392-30F60943D0C3}"/>
          </ac:cxnSpMkLst>
        </pc:cxnChg>
        <pc:cxnChg chg="mod">
          <ac:chgData name="Lutticken,Ian" userId="7c924bd7-b15d-44ce-a55d-4f6ade4fe12e" providerId="ADAL" clId="{6C4BAF90-A2C1-4B70-BDBE-F79FF00E273A}" dt="2023-12-05T19:33:34.050" v="606"/>
          <ac:cxnSpMkLst>
            <pc:docMk/>
            <pc:sldMk cId="2686796755" sldId="304"/>
            <ac:cxnSpMk id="113" creationId="{B3817696-4491-A093-A2F5-57587230BA97}"/>
          </ac:cxnSpMkLst>
        </pc:cxnChg>
        <pc:cxnChg chg="mod">
          <ac:chgData name="Lutticken,Ian" userId="7c924bd7-b15d-44ce-a55d-4f6ade4fe12e" providerId="ADAL" clId="{6C4BAF90-A2C1-4B70-BDBE-F79FF00E273A}" dt="2023-12-05T19:33:34.050" v="606"/>
          <ac:cxnSpMkLst>
            <pc:docMk/>
            <pc:sldMk cId="2686796755" sldId="304"/>
            <ac:cxnSpMk id="114" creationId="{A6FB9E31-C946-657E-41C4-C9671BB3DD36}"/>
          </ac:cxnSpMkLst>
        </pc:cxnChg>
        <pc:cxnChg chg="mod topLvl">
          <ac:chgData name="Lutticken,Ian" userId="7c924bd7-b15d-44ce-a55d-4f6ade4fe12e" providerId="ADAL" clId="{6C4BAF90-A2C1-4B70-BDBE-F79FF00E273A}" dt="2023-12-05T19:39:54.485" v="743" actId="164"/>
          <ac:cxnSpMkLst>
            <pc:docMk/>
            <pc:sldMk cId="2686796755" sldId="304"/>
            <ac:cxnSpMk id="119" creationId="{04FAC5AC-6670-1118-5624-B9C6FF620019}"/>
          </ac:cxnSpMkLst>
        </pc:cxnChg>
        <pc:cxnChg chg="mod topLvl">
          <ac:chgData name="Lutticken,Ian" userId="7c924bd7-b15d-44ce-a55d-4f6ade4fe12e" providerId="ADAL" clId="{6C4BAF90-A2C1-4B70-BDBE-F79FF00E273A}" dt="2023-12-05T19:39:54.485" v="743" actId="164"/>
          <ac:cxnSpMkLst>
            <pc:docMk/>
            <pc:sldMk cId="2686796755" sldId="304"/>
            <ac:cxnSpMk id="140" creationId="{D5CD2C0E-2785-961A-67D7-7B71B10038DE}"/>
          </ac:cxnSpMkLst>
        </pc:cxnChg>
        <pc:cxnChg chg="mod topLvl">
          <ac:chgData name="Lutticken,Ian" userId="7c924bd7-b15d-44ce-a55d-4f6ade4fe12e" providerId="ADAL" clId="{6C4BAF90-A2C1-4B70-BDBE-F79FF00E273A}" dt="2023-12-05T19:39:54.485" v="743" actId="164"/>
          <ac:cxnSpMkLst>
            <pc:docMk/>
            <pc:sldMk cId="2686796755" sldId="304"/>
            <ac:cxnSpMk id="141" creationId="{0E6B65D1-2F76-29CC-DB09-07CCEA73F2FF}"/>
          </ac:cxnSpMkLst>
        </pc:cxnChg>
        <pc:cxnChg chg="mod topLvl">
          <ac:chgData name="Lutticken,Ian" userId="7c924bd7-b15d-44ce-a55d-4f6ade4fe12e" providerId="ADAL" clId="{6C4BAF90-A2C1-4B70-BDBE-F79FF00E273A}" dt="2023-12-05T19:39:54.485" v="743" actId="164"/>
          <ac:cxnSpMkLst>
            <pc:docMk/>
            <pc:sldMk cId="2686796755" sldId="304"/>
            <ac:cxnSpMk id="142" creationId="{C28C812C-1EE3-2E74-1085-B66BF622F5CD}"/>
          </ac:cxnSpMkLst>
        </pc:cxnChg>
        <pc:cxnChg chg="mod topLvl">
          <ac:chgData name="Lutticken,Ian" userId="7c924bd7-b15d-44ce-a55d-4f6ade4fe12e" providerId="ADAL" clId="{6C4BAF90-A2C1-4B70-BDBE-F79FF00E273A}" dt="2023-12-05T19:39:54.485" v="743" actId="164"/>
          <ac:cxnSpMkLst>
            <pc:docMk/>
            <pc:sldMk cId="2686796755" sldId="304"/>
            <ac:cxnSpMk id="143" creationId="{1DB567A2-A18E-6DF5-63B8-C4075C2BEE9D}"/>
          </ac:cxnSpMkLst>
        </pc:cxnChg>
        <pc:cxnChg chg="mod topLvl">
          <ac:chgData name="Lutticken,Ian" userId="7c924bd7-b15d-44ce-a55d-4f6ade4fe12e" providerId="ADAL" clId="{6C4BAF90-A2C1-4B70-BDBE-F79FF00E273A}" dt="2023-12-05T19:39:54.485" v="743" actId="164"/>
          <ac:cxnSpMkLst>
            <pc:docMk/>
            <pc:sldMk cId="2686796755" sldId="304"/>
            <ac:cxnSpMk id="144" creationId="{D361E3F1-7ABB-C5E1-645B-E6EB662C069E}"/>
          </ac:cxnSpMkLst>
        </pc:cxnChg>
        <pc:cxnChg chg="mod topLvl">
          <ac:chgData name="Lutticken,Ian" userId="7c924bd7-b15d-44ce-a55d-4f6ade4fe12e" providerId="ADAL" clId="{6C4BAF90-A2C1-4B70-BDBE-F79FF00E273A}" dt="2023-12-05T19:39:54.485" v="743" actId="164"/>
          <ac:cxnSpMkLst>
            <pc:docMk/>
            <pc:sldMk cId="2686796755" sldId="304"/>
            <ac:cxnSpMk id="145" creationId="{906C919A-9016-0CA6-19A0-A6A899C4DC0C}"/>
          </ac:cxnSpMkLst>
        </pc:cxnChg>
      </pc:sldChg>
      <pc:sldChg chg="addSp delSp modSp add mod ord modNotesTx">
        <pc:chgData name="Lutticken,Ian" userId="7c924bd7-b15d-44ce-a55d-4f6ade4fe12e" providerId="ADAL" clId="{6C4BAF90-A2C1-4B70-BDBE-F79FF00E273A}" dt="2023-12-05T19:50:41.863" v="796" actId="20577"/>
        <pc:sldMkLst>
          <pc:docMk/>
          <pc:sldMk cId="3726448596" sldId="305"/>
        </pc:sldMkLst>
        <pc:spChg chg="mod">
          <ac:chgData name="Lutticken,Ian" userId="7c924bd7-b15d-44ce-a55d-4f6ade4fe12e" providerId="ADAL" clId="{6C4BAF90-A2C1-4B70-BDBE-F79FF00E273A}" dt="2023-12-05T19:45:39.636" v="787" actId="20577"/>
          <ac:spMkLst>
            <pc:docMk/>
            <pc:sldMk cId="3726448596" sldId="305"/>
            <ac:spMk id="4" creationId="{DE258EB7-D90B-43FD-9A2B-AA508BBAE6E2}"/>
          </ac:spMkLst>
        </pc:spChg>
        <pc:picChg chg="add mod">
          <ac:chgData name="Lutticken,Ian" userId="7c924bd7-b15d-44ce-a55d-4f6ade4fe12e" providerId="ADAL" clId="{6C4BAF90-A2C1-4B70-BDBE-F79FF00E273A}" dt="2023-12-05T19:50:15.325" v="791" actId="1076"/>
          <ac:picMkLst>
            <pc:docMk/>
            <pc:sldMk cId="3726448596" sldId="305"/>
            <ac:picMk id="2" creationId="{0837334D-7C81-D2AF-9318-3F7E016726C2}"/>
          </ac:picMkLst>
        </pc:picChg>
        <pc:picChg chg="del">
          <ac:chgData name="Lutticken,Ian" userId="7c924bd7-b15d-44ce-a55d-4f6ade4fe12e" providerId="ADAL" clId="{6C4BAF90-A2C1-4B70-BDBE-F79FF00E273A}" dt="2023-12-05T19:45:42.683" v="788" actId="478"/>
          <ac:picMkLst>
            <pc:docMk/>
            <pc:sldMk cId="3726448596" sldId="305"/>
            <ac:picMk id="7" creationId="{1D7302FD-2BB3-7A16-D003-CF093D9EB454}"/>
          </ac:picMkLst>
        </pc:picChg>
      </pc:sldChg>
      <pc:sldChg chg="modSp add mod ord">
        <pc:chgData name="Lutticken,Ian" userId="7c924bd7-b15d-44ce-a55d-4f6ade4fe12e" providerId="ADAL" clId="{6C4BAF90-A2C1-4B70-BDBE-F79FF00E273A}" dt="2023-12-05T20:03:42.982" v="831" actId="20577"/>
        <pc:sldMkLst>
          <pc:docMk/>
          <pc:sldMk cId="2115670252" sldId="306"/>
        </pc:sldMkLst>
        <pc:spChg chg="mod">
          <ac:chgData name="Lutticken,Ian" userId="7c924bd7-b15d-44ce-a55d-4f6ade4fe12e" providerId="ADAL" clId="{6C4BAF90-A2C1-4B70-BDBE-F79FF00E273A}" dt="2023-12-05T20:03:42.982" v="831" actId="20577"/>
          <ac:spMkLst>
            <pc:docMk/>
            <pc:sldMk cId="2115670252" sldId="306"/>
            <ac:spMk id="4" creationId="{B7039A79-FB37-4AA0-9E71-5EA1A2DE632F}"/>
          </ac:spMkLst>
        </pc:spChg>
      </pc:sldChg>
      <pc:sldChg chg="addSp delSp modSp add mod ord modNotesTx">
        <pc:chgData name="Lutticken,Ian" userId="7c924bd7-b15d-44ce-a55d-4f6ade4fe12e" providerId="ADAL" clId="{6C4BAF90-A2C1-4B70-BDBE-F79FF00E273A}" dt="2023-12-05T20:09:22.828" v="967" actId="20577"/>
        <pc:sldMkLst>
          <pc:docMk/>
          <pc:sldMk cId="3080419388" sldId="307"/>
        </pc:sldMkLst>
        <pc:spChg chg="del">
          <ac:chgData name="Lutticken,Ian" userId="7c924bd7-b15d-44ce-a55d-4f6ade4fe12e" providerId="ADAL" clId="{6C4BAF90-A2C1-4B70-BDBE-F79FF00E273A}" dt="2023-12-05T20:06:10.542" v="865" actId="478"/>
          <ac:spMkLst>
            <pc:docMk/>
            <pc:sldMk cId="3080419388" sldId="307"/>
            <ac:spMk id="3" creationId="{E414D59D-3D84-C108-5BB0-BD2B039D6B46}"/>
          </ac:spMkLst>
        </pc:spChg>
        <pc:spChg chg="mod">
          <ac:chgData name="Lutticken,Ian" userId="7c924bd7-b15d-44ce-a55d-4f6ade4fe12e" providerId="ADAL" clId="{6C4BAF90-A2C1-4B70-BDBE-F79FF00E273A}" dt="2023-12-05T20:04:06.154" v="858" actId="20577"/>
          <ac:spMkLst>
            <pc:docMk/>
            <pc:sldMk cId="3080419388" sldId="307"/>
            <ac:spMk id="4" creationId="{DE258EB7-D90B-43FD-9A2B-AA508BBAE6E2}"/>
          </ac:spMkLst>
        </pc:spChg>
        <pc:spChg chg="add mod">
          <ac:chgData name="Lutticken,Ian" userId="7c924bd7-b15d-44ce-a55d-4f6ade4fe12e" providerId="ADAL" clId="{6C4BAF90-A2C1-4B70-BDBE-F79FF00E273A}" dt="2023-12-05T20:09:22.828" v="967" actId="20577"/>
          <ac:spMkLst>
            <pc:docMk/>
            <pc:sldMk cId="3080419388" sldId="307"/>
            <ac:spMk id="5" creationId="{292CF0D8-FE67-B5E8-7C86-102D665CBA1D}"/>
          </ac:spMkLst>
        </pc:spChg>
        <pc:picChg chg="del">
          <ac:chgData name="Lutticken,Ian" userId="7c924bd7-b15d-44ce-a55d-4f6ade4fe12e" providerId="ADAL" clId="{6C4BAF90-A2C1-4B70-BDBE-F79FF00E273A}" dt="2023-12-05T20:06:08.054" v="864" actId="478"/>
          <ac:picMkLst>
            <pc:docMk/>
            <pc:sldMk cId="3080419388" sldId="307"/>
            <ac:picMk id="2" creationId="{0837334D-7C81-D2AF-9318-3F7E016726C2}"/>
          </ac:picMkLst>
        </pc:picChg>
        <pc:picChg chg="add mod">
          <ac:chgData name="Lutticken,Ian" userId="7c924bd7-b15d-44ce-a55d-4f6ade4fe12e" providerId="ADAL" clId="{6C4BAF90-A2C1-4B70-BDBE-F79FF00E273A}" dt="2023-12-05T20:06:23.220" v="869" actId="1076"/>
          <ac:picMkLst>
            <pc:docMk/>
            <pc:sldMk cId="3080419388" sldId="307"/>
            <ac:picMk id="1026" creationId="{3881E90C-8184-7B9D-D726-C4CF8AC1C5A2}"/>
          </ac:picMkLst>
        </pc:picChg>
      </pc:sldChg>
      <pc:sldChg chg="modSp add mod ord">
        <pc:chgData name="Lutticken,Ian" userId="7c924bd7-b15d-44ce-a55d-4f6ade4fe12e" providerId="ADAL" clId="{6C4BAF90-A2C1-4B70-BDBE-F79FF00E273A}" dt="2023-12-05T20:13:19.731" v="1027" actId="1076"/>
        <pc:sldMkLst>
          <pc:docMk/>
          <pc:sldMk cId="2261717225" sldId="308"/>
        </pc:sldMkLst>
        <pc:spChg chg="mod">
          <ac:chgData name="Lutticken,Ian" userId="7c924bd7-b15d-44ce-a55d-4f6ade4fe12e" providerId="ADAL" clId="{6C4BAF90-A2C1-4B70-BDBE-F79FF00E273A}" dt="2023-12-05T20:13:19.731" v="1027" actId="1076"/>
          <ac:spMkLst>
            <pc:docMk/>
            <pc:sldMk cId="2261717225" sldId="308"/>
            <ac:spMk id="4" creationId="{B7039A79-FB37-4AA0-9E71-5EA1A2DE632F}"/>
          </ac:spMkLst>
        </pc:spChg>
      </pc:sldChg>
      <pc:sldChg chg="addSp delSp modSp add mod ord modNotesTx">
        <pc:chgData name="Lutticken,Ian" userId="7c924bd7-b15d-44ce-a55d-4f6ade4fe12e" providerId="ADAL" clId="{6C4BAF90-A2C1-4B70-BDBE-F79FF00E273A}" dt="2023-12-05T20:16:03.554" v="1141" actId="20577"/>
        <pc:sldMkLst>
          <pc:docMk/>
          <pc:sldMk cId="585531016" sldId="309"/>
        </pc:sldMkLst>
        <pc:spChg chg="mod">
          <ac:chgData name="Lutticken,Ian" userId="7c924bd7-b15d-44ce-a55d-4f6ade4fe12e" providerId="ADAL" clId="{6C4BAF90-A2C1-4B70-BDBE-F79FF00E273A}" dt="2023-12-05T20:15:12.900" v="1093" actId="20577"/>
          <ac:spMkLst>
            <pc:docMk/>
            <pc:sldMk cId="585531016" sldId="309"/>
            <ac:spMk id="4" creationId="{DE258EB7-D90B-43FD-9A2B-AA508BBAE6E2}"/>
          </ac:spMkLst>
        </pc:spChg>
        <pc:picChg chg="add mod">
          <ac:chgData name="Lutticken,Ian" userId="7c924bd7-b15d-44ce-a55d-4f6ade4fe12e" providerId="ADAL" clId="{6C4BAF90-A2C1-4B70-BDBE-F79FF00E273A}" dt="2023-12-05T20:15:32.114" v="1097" actId="1076"/>
          <ac:picMkLst>
            <pc:docMk/>
            <pc:sldMk cId="585531016" sldId="309"/>
            <ac:picMk id="2" creationId="{FD87ABEA-A82F-1A5F-5C99-C61C73B4C537}"/>
          </ac:picMkLst>
        </pc:picChg>
        <pc:picChg chg="del">
          <ac:chgData name="Lutticken,Ian" userId="7c924bd7-b15d-44ce-a55d-4f6ade4fe12e" providerId="ADAL" clId="{6C4BAF90-A2C1-4B70-BDBE-F79FF00E273A}" dt="2023-12-05T20:15:15.634" v="1094" actId="478"/>
          <ac:picMkLst>
            <pc:docMk/>
            <pc:sldMk cId="585531016" sldId="309"/>
            <ac:picMk id="1026" creationId="{3881E90C-8184-7B9D-D726-C4CF8AC1C5A2}"/>
          </ac:picMkLst>
        </pc:picChg>
      </pc:sldChg>
      <pc:sldChg chg="modSp add mod ord">
        <pc:chgData name="Lutticken,Ian" userId="7c924bd7-b15d-44ce-a55d-4f6ade4fe12e" providerId="ADAL" clId="{6C4BAF90-A2C1-4B70-BDBE-F79FF00E273A}" dt="2023-12-05T20:19:57.463" v="1280" actId="20577"/>
        <pc:sldMkLst>
          <pc:docMk/>
          <pc:sldMk cId="3937088441" sldId="310"/>
        </pc:sldMkLst>
        <pc:spChg chg="mod">
          <ac:chgData name="Lutticken,Ian" userId="7c924bd7-b15d-44ce-a55d-4f6ade4fe12e" providerId="ADAL" clId="{6C4BAF90-A2C1-4B70-BDBE-F79FF00E273A}" dt="2023-12-05T20:19:09.157" v="1191" actId="20577"/>
          <ac:spMkLst>
            <pc:docMk/>
            <pc:sldMk cId="3937088441" sldId="310"/>
            <ac:spMk id="4" creationId="{ABB44DA2-2BB4-4423-ABB4-2088ABA6D5BF}"/>
          </ac:spMkLst>
        </pc:spChg>
        <pc:spChg chg="mod">
          <ac:chgData name="Lutticken,Ian" userId="7c924bd7-b15d-44ce-a55d-4f6ade4fe12e" providerId="ADAL" clId="{6C4BAF90-A2C1-4B70-BDBE-F79FF00E273A}" dt="2023-12-05T20:19:57.463" v="1280" actId="20577"/>
          <ac:spMkLst>
            <pc:docMk/>
            <pc:sldMk cId="3937088441" sldId="310"/>
            <ac:spMk id="5" creationId="{01CE7849-C1C5-4ABE-9B84-7BDFD550368E}"/>
          </ac:spMkLst>
        </pc:spChg>
      </pc:sldChg>
      <pc:sldChg chg="modSp add mod ord modNotesTx">
        <pc:chgData name="Lutticken,Ian" userId="7c924bd7-b15d-44ce-a55d-4f6ade4fe12e" providerId="ADAL" clId="{6C4BAF90-A2C1-4B70-BDBE-F79FF00E273A}" dt="2023-12-05T20:21:26.305" v="1303" actId="20577"/>
        <pc:sldMkLst>
          <pc:docMk/>
          <pc:sldMk cId="623244940" sldId="311"/>
        </pc:sldMkLst>
        <pc:spChg chg="mod">
          <ac:chgData name="Lutticken,Ian" userId="7c924bd7-b15d-44ce-a55d-4f6ade4fe12e" providerId="ADAL" clId="{6C4BAF90-A2C1-4B70-BDBE-F79FF00E273A}" dt="2023-12-05T20:21:17.790" v="1301" actId="1076"/>
          <ac:spMkLst>
            <pc:docMk/>
            <pc:sldMk cId="623244940" sldId="311"/>
            <ac:spMk id="4" creationId="{B7039A79-FB37-4AA0-9E71-5EA1A2DE632F}"/>
          </ac:spMkLst>
        </pc:spChg>
      </pc:sldChg>
      <pc:sldChg chg="modSp add mod ord">
        <pc:chgData name="Lutticken,Ian" userId="7c924bd7-b15d-44ce-a55d-4f6ade4fe12e" providerId="ADAL" clId="{6C4BAF90-A2C1-4B70-BDBE-F79FF00E273A}" dt="2023-12-05T20:23:16.816" v="1404" actId="20577"/>
        <pc:sldMkLst>
          <pc:docMk/>
          <pc:sldMk cId="248021896" sldId="312"/>
        </pc:sldMkLst>
        <pc:spChg chg="mod">
          <ac:chgData name="Lutticken,Ian" userId="7c924bd7-b15d-44ce-a55d-4f6ade4fe12e" providerId="ADAL" clId="{6C4BAF90-A2C1-4B70-BDBE-F79FF00E273A}" dt="2023-12-05T20:21:58.456" v="1318" actId="20577"/>
          <ac:spMkLst>
            <pc:docMk/>
            <pc:sldMk cId="248021896" sldId="312"/>
            <ac:spMk id="4" creationId="{ABB44DA2-2BB4-4423-ABB4-2088ABA6D5BF}"/>
          </ac:spMkLst>
        </pc:spChg>
        <pc:spChg chg="mod">
          <ac:chgData name="Lutticken,Ian" userId="7c924bd7-b15d-44ce-a55d-4f6ade4fe12e" providerId="ADAL" clId="{6C4BAF90-A2C1-4B70-BDBE-F79FF00E273A}" dt="2023-12-05T20:23:16.816" v="1404" actId="20577"/>
          <ac:spMkLst>
            <pc:docMk/>
            <pc:sldMk cId="248021896" sldId="312"/>
            <ac:spMk id="5" creationId="{01CE7849-C1C5-4ABE-9B84-7BDFD550368E}"/>
          </ac:spMkLst>
        </pc:spChg>
      </pc:sldChg>
      <pc:sldChg chg="add ord">
        <pc:chgData name="Lutticken,Ian" userId="7c924bd7-b15d-44ce-a55d-4f6ade4fe12e" providerId="ADAL" clId="{6C4BAF90-A2C1-4B70-BDBE-F79FF00E273A}" dt="2023-12-05T20:24:37.894" v="1407"/>
        <pc:sldMkLst>
          <pc:docMk/>
          <pc:sldMk cId="1441590728" sldId="313"/>
        </pc:sldMkLst>
      </pc:sldChg>
    </pc:docChg>
  </pc:docChgLst>
  <pc:docChgLst>
    <pc:chgData name="Lutticken,Ian" userId="7c924bd7-b15d-44ce-a55d-4f6ade4fe12e" providerId="ADAL" clId="{CA902B43-66CA-4169-8441-BFD93893A2AB}"/>
    <pc:docChg chg="custSel addSld modSld sldOrd modSection">
      <pc:chgData name="Lutticken,Ian" userId="7c924bd7-b15d-44ce-a55d-4f6ade4fe12e" providerId="ADAL" clId="{CA902B43-66CA-4169-8441-BFD93893A2AB}" dt="2024-03-26T17:16:41.094" v="65" actId="20577"/>
      <pc:docMkLst>
        <pc:docMk/>
      </pc:docMkLst>
      <pc:sldChg chg="modSp mod">
        <pc:chgData name="Lutticken,Ian" userId="7c924bd7-b15d-44ce-a55d-4f6ade4fe12e" providerId="ADAL" clId="{CA902B43-66CA-4169-8441-BFD93893A2AB}" dt="2024-03-26T15:41:54.604" v="1" actId="20577"/>
        <pc:sldMkLst>
          <pc:docMk/>
          <pc:sldMk cId="3937088441" sldId="310"/>
        </pc:sldMkLst>
        <pc:spChg chg="mod">
          <ac:chgData name="Lutticken,Ian" userId="7c924bd7-b15d-44ce-a55d-4f6ade4fe12e" providerId="ADAL" clId="{CA902B43-66CA-4169-8441-BFD93893A2AB}" dt="2024-03-26T15:41:54.604" v="1" actId="20577"/>
          <ac:spMkLst>
            <pc:docMk/>
            <pc:sldMk cId="3937088441" sldId="310"/>
            <ac:spMk id="5" creationId="{01CE7849-C1C5-4ABE-9B84-7BDFD550368E}"/>
          </ac:spMkLst>
        </pc:spChg>
      </pc:sldChg>
      <pc:sldChg chg="modSp add mod ord">
        <pc:chgData name="Lutticken,Ian" userId="7c924bd7-b15d-44ce-a55d-4f6ade4fe12e" providerId="ADAL" clId="{CA902B43-66CA-4169-8441-BFD93893A2AB}" dt="2024-03-26T17:14:26.652" v="47" actId="20577"/>
        <pc:sldMkLst>
          <pc:docMk/>
          <pc:sldMk cId="2849077761" sldId="322"/>
        </pc:sldMkLst>
        <pc:spChg chg="mod">
          <ac:chgData name="Lutticken,Ian" userId="7c924bd7-b15d-44ce-a55d-4f6ade4fe12e" providerId="ADAL" clId="{CA902B43-66CA-4169-8441-BFD93893A2AB}" dt="2024-03-26T17:14:26.652" v="47" actId="20577"/>
          <ac:spMkLst>
            <pc:docMk/>
            <pc:sldMk cId="2849077761" sldId="322"/>
            <ac:spMk id="3" creationId="{96EDD895-3383-0696-1369-58973A30165A}"/>
          </ac:spMkLst>
        </pc:spChg>
      </pc:sldChg>
      <pc:sldChg chg="addSp delSp modSp add mod ord modNotesTx">
        <pc:chgData name="Lutticken,Ian" userId="7c924bd7-b15d-44ce-a55d-4f6ade4fe12e" providerId="ADAL" clId="{CA902B43-66CA-4169-8441-BFD93893A2AB}" dt="2024-03-26T17:16:41.094" v="65" actId="20577"/>
        <pc:sldMkLst>
          <pc:docMk/>
          <pc:sldMk cId="119149426" sldId="323"/>
        </pc:sldMkLst>
        <pc:spChg chg="del">
          <ac:chgData name="Lutticken,Ian" userId="7c924bd7-b15d-44ce-a55d-4f6ade4fe12e" providerId="ADAL" clId="{CA902B43-66CA-4169-8441-BFD93893A2AB}" dt="2024-03-26T17:15:04.254" v="53" actId="478"/>
          <ac:spMkLst>
            <pc:docMk/>
            <pc:sldMk cId="119149426" sldId="323"/>
            <ac:spMk id="54" creationId="{67F01CF6-2836-2E9E-F0AD-5032783C2D5F}"/>
          </ac:spMkLst>
        </pc:spChg>
        <pc:spChg chg="del">
          <ac:chgData name="Lutticken,Ian" userId="7c924bd7-b15d-44ce-a55d-4f6ade4fe12e" providerId="ADAL" clId="{CA902B43-66CA-4169-8441-BFD93893A2AB}" dt="2024-03-26T17:15:07.364" v="54" actId="478"/>
          <ac:spMkLst>
            <pc:docMk/>
            <pc:sldMk cId="119149426" sldId="323"/>
            <ac:spMk id="55" creationId="{36FED707-5317-9100-0C72-8017A20BD944}"/>
          </ac:spMkLst>
        </pc:spChg>
        <pc:spChg chg="del">
          <ac:chgData name="Lutticken,Ian" userId="7c924bd7-b15d-44ce-a55d-4f6ade4fe12e" providerId="ADAL" clId="{CA902B43-66CA-4169-8441-BFD93893A2AB}" dt="2024-03-26T17:15:43.516" v="60" actId="478"/>
          <ac:spMkLst>
            <pc:docMk/>
            <pc:sldMk cId="119149426" sldId="323"/>
            <ac:spMk id="56" creationId="{633D7F37-E214-0BFE-C9A4-992E0F594F0D}"/>
          </ac:spMkLst>
        </pc:spChg>
        <pc:grpChg chg="del">
          <ac:chgData name="Lutticken,Ian" userId="7c924bd7-b15d-44ce-a55d-4f6ade4fe12e" providerId="ADAL" clId="{CA902B43-66CA-4169-8441-BFD93893A2AB}" dt="2024-03-26T17:14:45.310" v="51" actId="478"/>
          <ac:grpSpMkLst>
            <pc:docMk/>
            <pc:sldMk cId="119149426" sldId="323"/>
            <ac:grpSpMk id="2" creationId="{9EFB40D8-6CC3-6F70-E48D-960F7F6A1384}"/>
          </ac:grpSpMkLst>
        </pc:grpChg>
        <pc:grpChg chg="del">
          <ac:chgData name="Lutticken,Ian" userId="7c924bd7-b15d-44ce-a55d-4f6ade4fe12e" providerId="ADAL" clId="{CA902B43-66CA-4169-8441-BFD93893A2AB}" dt="2024-03-26T17:14:49.570" v="52" actId="478"/>
          <ac:grpSpMkLst>
            <pc:docMk/>
            <pc:sldMk cId="119149426" sldId="323"/>
            <ac:grpSpMk id="31" creationId="{CBBA2CB6-810D-0077-9F67-0E7F343D6E83}"/>
          </ac:grpSpMkLst>
        </pc:grpChg>
        <pc:picChg chg="add mod">
          <ac:chgData name="Lutticken,Ian" userId="7c924bd7-b15d-44ce-a55d-4f6ade4fe12e" providerId="ADAL" clId="{CA902B43-66CA-4169-8441-BFD93893A2AB}" dt="2024-03-26T17:15:12.167" v="56" actId="1076"/>
          <ac:picMkLst>
            <pc:docMk/>
            <pc:sldMk cId="119149426" sldId="323"/>
            <ac:picMk id="3" creationId="{DE9DE446-F44F-478F-5328-7A5A14E4798B}"/>
          </ac:picMkLst>
        </pc:picChg>
        <pc:picChg chg="add mod">
          <ac:chgData name="Lutticken,Ian" userId="7c924bd7-b15d-44ce-a55d-4f6ade4fe12e" providerId="ADAL" clId="{CA902B43-66CA-4169-8441-BFD93893A2AB}" dt="2024-03-26T17:15:22.383" v="57"/>
          <ac:picMkLst>
            <pc:docMk/>
            <pc:sldMk cId="119149426" sldId="323"/>
            <ac:picMk id="9" creationId="{CCE555CF-92C6-83B3-69E7-27CF8C07ADE3}"/>
          </ac:picMkLst>
        </pc:picChg>
        <pc:picChg chg="add mod">
          <ac:chgData name="Lutticken,Ian" userId="7c924bd7-b15d-44ce-a55d-4f6ade4fe12e" providerId="ADAL" clId="{CA902B43-66CA-4169-8441-BFD93893A2AB}" dt="2024-03-26T17:15:36.435" v="59" actId="1076"/>
          <ac:picMkLst>
            <pc:docMk/>
            <pc:sldMk cId="119149426" sldId="323"/>
            <ac:picMk id="57" creationId="{E1EB3700-2B54-EA38-4B75-86D485A7D27D}"/>
          </ac:picMkLst>
        </pc:picChg>
        <pc:cxnChg chg="mod">
          <ac:chgData name="Lutticken,Ian" userId="7c924bd7-b15d-44ce-a55d-4f6ade4fe12e" providerId="ADAL" clId="{CA902B43-66CA-4169-8441-BFD93893A2AB}" dt="2024-03-26T17:14:49.570" v="52" actId="478"/>
          <ac:cxnSpMkLst>
            <pc:docMk/>
            <pc:sldMk cId="119149426" sldId="323"/>
            <ac:cxnSpMk id="48" creationId="{57583CB2-A18A-A6C4-C3F2-DD05D34E5208}"/>
          </ac:cxnSpMkLst>
        </pc:cxnChg>
      </pc:sldChg>
    </pc:docChg>
  </pc:docChgLst>
  <pc:docChgLst>
    <pc:chgData name="Lutticken,Ian" userId="7c924bd7-b15d-44ce-a55d-4f6ade4fe12e" providerId="ADAL" clId="{5B27DA9C-2F3C-43B1-A21D-151751618BDD}"/>
    <pc:docChg chg="undo redo custSel addSld delSld modSld sldOrd modSection">
      <pc:chgData name="Lutticken,Ian" userId="7c924bd7-b15d-44ce-a55d-4f6ade4fe12e" providerId="ADAL" clId="{5B27DA9C-2F3C-43B1-A21D-151751618BDD}" dt="2023-12-08T20:53:27.237" v="726" actId="2696"/>
      <pc:docMkLst>
        <pc:docMk/>
      </pc:docMkLst>
      <pc:sldChg chg="modSp mod modNotesTx">
        <pc:chgData name="Lutticken,Ian" userId="7c924bd7-b15d-44ce-a55d-4f6ade4fe12e" providerId="ADAL" clId="{5B27DA9C-2F3C-43B1-A21D-151751618BDD}" dt="2023-12-08T19:36:14.422" v="59" actId="20577"/>
        <pc:sldMkLst>
          <pc:docMk/>
          <pc:sldMk cId="857287555" sldId="275"/>
        </pc:sldMkLst>
        <pc:spChg chg="mod">
          <ac:chgData name="Lutticken,Ian" userId="7c924bd7-b15d-44ce-a55d-4f6ade4fe12e" providerId="ADAL" clId="{5B27DA9C-2F3C-43B1-A21D-151751618BDD}" dt="2023-12-08T19:36:14.422" v="59" actId="20577"/>
          <ac:spMkLst>
            <pc:docMk/>
            <pc:sldMk cId="857287555" sldId="275"/>
            <ac:spMk id="6" creationId="{9C7AEA56-28DE-4C7F-B29E-CBA1FAF09F68}"/>
          </ac:spMkLst>
        </pc:spChg>
      </pc:sldChg>
      <pc:sldChg chg="modSp mod">
        <pc:chgData name="Lutticken,Ian" userId="7c924bd7-b15d-44ce-a55d-4f6ade4fe12e" providerId="ADAL" clId="{5B27DA9C-2F3C-43B1-A21D-151751618BDD}" dt="2023-12-08T19:37:49.862" v="94" actId="20577"/>
        <pc:sldMkLst>
          <pc:docMk/>
          <pc:sldMk cId="3666390837" sldId="279"/>
        </pc:sldMkLst>
        <pc:spChg chg="mod">
          <ac:chgData name="Lutticken,Ian" userId="7c924bd7-b15d-44ce-a55d-4f6ade4fe12e" providerId="ADAL" clId="{5B27DA9C-2F3C-43B1-A21D-151751618BDD}" dt="2023-12-08T19:37:49.862" v="94" actId="20577"/>
          <ac:spMkLst>
            <pc:docMk/>
            <pc:sldMk cId="3666390837" sldId="279"/>
            <ac:spMk id="4" creationId="{B7039A79-FB37-4AA0-9E71-5EA1A2DE632F}"/>
          </ac:spMkLst>
        </pc:spChg>
      </pc:sldChg>
      <pc:sldChg chg="modSp mod modNotesTx">
        <pc:chgData name="Lutticken,Ian" userId="7c924bd7-b15d-44ce-a55d-4f6ade4fe12e" providerId="ADAL" clId="{5B27DA9C-2F3C-43B1-A21D-151751618BDD}" dt="2023-12-08T19:37:18.312" v="62" actId="20577"/>
        <pc:sldMkLst>
          <pc:docMk/>
          <pc:sldMk cId="2691342478" sldId="284"/>
        </pc:sldMkLst>
        <pc:spChg chg="mod">
          <ac:chgData name="Lutticken,Ian" userId="7c924bd7-b15d-44ce-a55d-4f6ade4fe12e" providerId="ADAL" clId="{5B27DA9C-2F3C-43B1-A21D-151751618BDD}" dt="2023-12-08T19:34:37.211" v="32" actId="20577"/>
          <ac:spMkLst>
            <pc:docMk/>
            <pc:sldMk cId="2691342478" sldId="284"/>
            <ac:spMk id="4" creationId="{DE258EB7-D90B-43FD-9A2B-AA508BBAE6E2}"/>
          </ac:spMkLst>
        </pc:spChg>
        <pc:spChg chg="mod">
          <ac:chgData name="Lutticken,Ian" userId="7c924bd7-b15d-44ce-a55d-4f6ade4fe12e" providerId="ADAL" clId="{5B27DA9C-2F3C-43B1-A21D-151751618BDD}" dt="2023-12-08T19:35:11.112" v="35" actId="20577"/>
          <ac:spMkLst>
            <pc:docMk/>
            <pc:sldMk cId="2691342478" sldId="284"/>
            <ac:spMk id="5" creationId="{777B6683-16C7-49CA-8A17-7AE3DB1EF13B}"/>
          </ac:spMkLst>
        </pc:spChg>
      </pc:sldChg>
      <pc:sldChg chg="modSp mod ord">
        <pc:chgData name="Lutticken,Ian" userId="7c924bd7-b15d-44ce-a55d-4f6ade4fe12e" providerId="ADAL" clId="{5B27DA9C-2F3C-43B1-A21D-151751618BDD}" dt="2023-12-08T19:55:03.732" v="342"/>
        <pc:sldMkLst>
          <pc:docMk/>
          <pc:sldMk cId="1153625013" sldId="285"/>
        </pc:sldMkLst>
        <pc:spChg chg="mod">
          <ac:chgData name="Lutticken,Ian" userId="7c924bd7-b15d-44ce-a55d-4f6ade4fe12e" providerId="ADAL" clId="{5B27DA9C-2F3C-43B1-A21D-151751618BDD}" dt="2023-12-08T19:55:03.732" v="342"/>
          <ac:spMkLst>
            <pc:docMk/>
            <pc:sldMk cId="1153625013" sldId="285"/>
            <ac:spMk id="4" creationId="{B7039A79-FB37-4AA0-9E71-5EA1A2DE632F}"/>
          </ac:spMkLst>
        </pc:spChg>
      </pc:sldChg>
      <pc:sldChg chg="modSp mod ord">
        <pc:chgData name="Lutticken,Ian" userId="7c924bd7-b15d-44ce-a55d-4f6ade4fe12e" providerId="ADAL" clId="{5B27DA9C-2F3C-43B1-A21D-151751618BDD}" dt="2023-12-08T20:08:09.732" v="404"/>
        <pc:sldMkLst>
          <pc:docMk/>
          <pc:sldMk cId="2128048737" sldId="286"/>
        </pc:sldMkLst>
        <pc:spChg chg="mod">
          <ac:chgData name="Lutticken,Ian" userId="7c924bd7-b15d-44ce-a55d-4f6ade4fe12e" providerId="ADAL" clId="{5B27DA9C-2F3C-43B1-A21D-151751618BDD}" dt="2023-12-08T20:08:09.732" v="404"/>
          <ac:spMkLst>
            <pc:docMk/>
            <pc:sldMk cId="2128048737" sldId="286"/>
            <ac:spMk id="4" creationId="{B7039A79-FB37-4AA0-9E71-5EA1A2DE632F}"/>
          </ac:spMkLst>
        </pc:spChg>
      </pc:sldChg>
      <pc:sldChg chg="addSp delSp modSp mod modNotesTx">
        <pc:chgData name="Lutticken,Ian" userId="7c924bd7-b15d-44ce-a55d-4f6ade4fe12e" providerId="ADAL" clId="{5B27DA9C-2F3C-43B1-A21D-151751618BDD}" dt="2023-12-08T19:46:40.179" v="162"/>
        <pc:sldMkLst>
          <pc:docMk/>
          <pc:sldMk cId="1980667377" sldId="296"/>
        </pc:sldMkLst>
        <pc:spChg chg="del">
          <ac:chgData name="Lutticken,Ian" userId="7c924bd7-b15d-44ce-a55d-4f6ade4fe12e" providerId="ADAL" clId="{5B27DA9C-2F3C-43B1-A21D-151751618BDD}" dt="2023-12-08T19:39:33.713" v="128" actId="478"/>
          <ac:spMkLst>
            <pc:docMk/>
            <pc:sldMk cId="1980667377" sldId="296"/>
            <ac:spMk id="3" creationId="{E84836BF-7EF6-094C-4193-E078950F1BBF}"/>
          </ac:spMkLst>
        </pc:spChg>
        <pc:spChg chg="mod">
          <ac:chgData name="Lutticken,Ian" userId="7c924bd7-b15d-44ce-a55d-4f6ade4fe12e" providerId="ADAL" clId="{5B27DA9C-2F3C-43B1-A21D-151751618BDD}" dt="2023-12-08T19:39:27.206" v="124" actId="20577"/>
          <ac:spMkLst>
            <pc:docMk/>
            <pc:sldMk cId="1980667377" sldId="296"/>
            <ac:spMk id="4" creationId="{DE258EB7-D90B-43FD-9A2B-AA508BBAE6E2}"/>
          </ac:spMkLst>
        </pc:spChg>
        <pc:spChg chg="add mod">
          <ac:chgData name="Lutticken,Ian" userId="7c924bd7-b15d-44ce-a55d-4f6ade4fe12e" providerId="ADAL" clId="{5B27DA9C-2F3C-43B1-A21D-151751618BDD}" dt="2023-12-08T19:46:40.179" v="162"/>
          <ac:spMkLst>
            <pc:docMk/>
            <pc:sldMk cId="1980667377" sldId="296"/>
            <ac:spMk id="5" creationId="{615D7D9E-D2F3-595E-69EC-51E97B92AFF0}"/>
          </ac:spMkLst>
        </pc:spChg>
        <pc:spChg chg="del">
          <ac:chgData name="Lutticken,Ian" userId="7c924bd7-b15d-44ce-a55d-4f6ade4fe12e" providerId="ADAL" clId="{5B27DA9C-2F3C-43B1-A21D-151751618BDD}" dt="2023-12-08T19:39:34.807" v="129" actId="478"/>
          <ac:spMkLst>
            <pc:docMk/>
            <pc:sldMk cId="1980667377" sldId="296"/>
            <ac:spMk id="6" creationId="{19D67E4F-6970-19B6-8991-79560E7BABA2}"/>
          </ac:spMkLst>
        </pc:spChg>
        <pc:spChg chg="del">
          <ac:chgData name="Lutticken,Ian" userId="7c924bd7-b15d-44ce-a55d-4f6ade4fe12e" providerId="ADAL" clId="{5B27DA9C-2F3C-43B1-A21D-151751618BDD}" dt="2023-12-08T19:39:32.127" v="127" actId="478"/>
          <ac:spMkLst>
            <pc:docMk/>
            <pc:sldMk cId="1980667377" sldId="296"/>
            <ac:spMk id="7" creationId="{50637492-02F9-DD1E-2E46-372569F0872C}"/>
          </ac:spMkLst>
        </pc:spChg>
        <pc:picChg chg="add mod modCrop">
          <ac:chgData name="Lutticken,Ian" userId="7c924bd7-b15d-44ce-a55d-4f6ade4fe12e" providerId="ADAL" clId="{5B27DA9C-2F3C-43B1-A21D-151751618BDD}" dt="2023-12-08T19:40:14.179" v="138" actId="1076"/>
          <ac:picMkLst>
            <pc:docMk/>
            <pc:sldMk cId="1980667377" sldId="296"/>
            <ac:picMk id="2" creationId="{22535B30-5A6D-3F6A-F91C-E13E17DA4B71}"/>
          </ac:picMkLst>
        </pc:picChg>
        <pc:picChg chg="del">
          <ac:chgData name="Lutticken,Ian" userId="7c924bd7-b15d-44ce-a55d-4f6ade4fe12e" providerId="ADAL" clId="{5B27DA9C-2F3C-43B1-A21D-151751618BDD}" dt="2023-12-08T19:39:30.629" v="126" actId="478"/>
          <ac:picMkLst>
            <pc:docMk/>
            <pc:sldMk cId="1980667377" sldId="296"/>
            <ac:picMk id="8" creationId="{EB1D9ED0-B775-C424-610B-6BBD81AC3119}"/>
          </ac:picMkLst>
        </pc:picChg>
        <pc:picChg chg="del">
          <ac:chgData name="Lutticken,Ian" userId="7c924bd7-b15d-44ce-a55d-4f6ade4fe12e" providerId="ADAL" clId="{5B27DA9C-2F3C-43B1-A21D-151751618BDD}" dt="2023-12-08T19:39:29.649" v="125" actId="478"/>
          <ac:picMkLst>
            <pc:docMk/>
            <pc:sldMk cId="1980667377" sldId="296"/>
            <ac:picMk id="3074" creationId="{E493F914-1966-F8FB-B992-C417FA5F2F2C}"/>
          </ac:picMkLst>
        </pc:picChg>
      </pc:sldChg>
      <pc:sldChg chg="addSp delSp modSp mod ord modNotesTx">
        <pc:chgData name="Lutticken,Ian" userId="7c924bd7-b15d-44ce-a55d-4f6ade4fe12e" providerId="ADAL" clId="{5B27DA9C-2F3C-43B1-A21D-151751618BDD}" dt="2023-12-08T20:13:00.015" v="431" actId="1076"/>
        <pc:sldMkLst>
          <pc:docMk/>
          <pc:sldMk cId="243329590" sldId="299"/>
        </pc:sldMkLst>
        <pc:spChg chg="add mod">
          <ac:chgData name="Lutticken,Ian" userId="7c924bd7-b15d-44ce-a55d-4f6ade4fe12e" providerId="ADAL" clId="{5B27DA9C-2F3C-43B1-A21D-151751618BDD}" dt="2023-12-08T20:13:00.015" v="431" actId="1076"/>
          <ac:spMkLst>
            <pc:docMk/>
            <pc:sldMk cId="243329590" sldId="299"/>
            <ac:spMk id="3" creationId="{5D39305D-F302-DA4B-D93C-BA4842F40910}"/>
          </ac:spMkLst>
        </pc:spChg>
        <pc:spChg chg="mod">
          <ac:chgData name="Lutticken,Ian" userId="7c924bd7-b15d-44ce-a55d-4f6ade4fe12e" providerId="ADAL" clId="{5B27DA9C-2F3C-43B1-A21D-151751618BDD}" dt="2023-12-08T20:07:26.123" v="397" actId="20577"/>
          <ac:spMkLst>
            <pc:docMk/>
            <pc:sldMk cId="243329590" sldId="299"/>
            <ac:spMk id="4" creationId="{DE258EB7-D90B-43FD-9A2B-AA508BBAE6E2}"/>
          </ac:spMkLst>
        </pc:spChg>
        <pc:picChg chg="del">
          <ac:chgData name="Lutticken,Ian" userId="7c924bd7-b15d-44ce-a55d-4f6ade4fe12e" providerId="ADAL" clId="{5B27DA9C-2F3C-43B1-A21D-151751618BDD}" dt="2023-12-08T20:02:40.005" v="345" actId="478"/>
          <ac:picMkLst>
            <pc:docMk/>
            <pc:sldMk cId="243329590" sldId="299"/>
            <ac:picMk id="2" creationId="{E93A5525-DFB7-1A32-195D-DE2846F2A265}"/>
          </ac:picMkLst>
        </pc:picChg>
        <pc:picChg chg="add mod">
          <ac:chgData name="Lutticken,Ian" userId="7c924bd7-b15d-44ce-a55d-4f6ade4fe12e" providerId="ADAL" clId="{5B27DA9C-2F3C-43B1-A21D-151751618BDD}" dt="2023-12-08T20:06:28.623" v="377" actId="1076"/>
          <ac:picMkLst>
            <pc:docMk/>
            <pc:sldMk cId="243329590" sldId="299"/>
            <ac:picMk id="1026" creationId="{EAD4A5C3-1699-8C27-ACE6-4B43B072F9C9}"/>
          </ac:picMkLst>
        </pc:picChg>
        <pc:picChg chg="add mod">
          <ac:chgData name="Lutticken,Ian" userId="7c924bd7-b15d-44ce-a55d-4f6ade4fe12e" providerId="ADAL" clId="{5B27DA9C-2F3C-43B1-A21D-151751618BDD}" dt="2023-12-08T20:06:11.936" v="373" actId="1076"/>
          <ac:picMkLst>
            <pc:docMk/>
            <pc:sldMk cId="243329590" sldId="299"/>
            <ac:picMk id="1028" creationId="{5F6116AD-D4D0-2CBF-7EEF-62E691EF902A}"/>
          </ac:picMkLst>
        </pc:picChg>
        <pc:picChg chg="add mod">
          <ac:chgData name="Lutticken,Ian" userId="7c924bd7-b15d-44ce-a55d-4f6ade4fe12e" providerId="ADAL" clId="{5B27DA9C-2F3C-43B1-A21D-151751618BDD}" dt="2023-12-08T20:06:22.325" v="376" actId="1076"/>
          <ac:picMkLst>
            <pc:docMk/>
            <pc:sldMk cId="243329590" sldId="299"/>
            <ac:picMk id="1030" creationId="{B2F47201-6DD9-1BB4-3392-F5BDFF1553C6}"/>
          </ac:picMkLst>
        </pc:picChg>
        <pc:picChg chg="add mod">
          <ac:chgData name="Lutticken,Ian" userId="7c924bd7-b15d-44ce-a55d-4f6ade4fe12e" providerId="ADAL" clId="{5B27DA9C-2F3C-43B1-A21D-151751618BDD}" dt="2023-12-08T20:06:37.205" v="378" actId="1076"/>
          <ac:picMkLst>
            <pc:docMk/>
            <pc:sldMk cId="243329590" sldId="299"/>
            <ac:picMk id="1032" creationId="{3C57FFF5-F38A-FE45-7799-7F8244CEBE15}"/>
          </ac:picMkLst>
        </pc:picChg>
        <pc:picChg chg="add mod">
          <ac:chgData name="Lutticken,Ian" userId="7c924bd7-b15d-44ce-a55d-4f6ade4fe12e" providerId="ADAL" clId="{5B27DA9C-2F3C-43B1-A21D-151751618BDD}" dt="2023-12-08T20:06:18.076" v="375" actId="1076"/>
          <ac:picMkLst>
            <pc:docMk/>
            <pc:sldMk cId="243329590" sldId="299"/>
            <ac:picMk id="1034" creationId="{27C92706-5D47-DEEF-109C-B808B6297DFE}"/>
          </ac:picMkLst>
        </pc:picChg>
      </pc:sldChg>
      <pc:sldChg chg="addSp delSp modSp mod modNotesTx">
        <pc:chgData name="Lutticken,Ian" userId="7c924bd7-b15d-44ce-a55d-4f6ade4fe12e" providerId="ADAL" clId="{5B27DA9C-2F3C-43B1-A21D-151751618BDD}" dt="2023-12-08T20:30:40.315" v="478" actId="1076"/>
        <pc:sldMkLst>
          <pc:docMk/>
          <pc:sldMk cId="1734437879" sldId="300"/>
        </pc:sldMkLst>
        <pc:spChg chg="add del">
          <ac:chgData name="Lutticken,Ian" userId="7c924bd7-b15d-44ce-a55d-4f6ade4fe12e" providerId="ADAL" clId="{5B27DA9C-2F3C-43B1-A21D-151751618BDD}" dt="2023-12-08T20:10:32.861" v="411" actId="22"/>
          <ac:spMkLst>
            <pc:docMk/>
            <pc:sldMk cId="1734437879" sldId="300"/>
            <ac:spMk id="4" creationId="{5F0C743E-5B5A-7FB9-945D-86617DA5F15E}"/>
          </ac:spMkLst>
        </pc:spChg>
        <pc:spChg chg="add mod">
          <ac:chgData name="Lutticken,Ian" userId="7c924bd7-b15d-44ce-a55d-4f6ade4fe12e" providerId="ADAL" clId="{5B27DA9C-2F3C-43B1-A21D-151751618BDD}" dt="2023-12-08T20:30:40.315" v="478" actId="1076"/>
          <ac:spMkLst>
            <pc:docMk/>
            <pc:sldMk cId="1734437879" sldId="300"/>
            <ac:spMk id="5" creationId="{C4AED4D6-8D13-7013-CE0E-44DA987FFE05}"/>
          </ac:spMkLst>
        </pc:spChg>
        <pc:picChg chg="del">
          <ac:chgData name="Lutticken,Ian" userId="7c924bd7-b15d-44ce-a55d-4f6ade4fe12e" providerId="ADAL" clId="{5B27DA9C-2F3C-43B1-A21D-151751618BDD}" dt="2023-12-08T20:10:14.365" v="409" actId="478"/>
          <ac:picMkLst>
            <pc:docMk/>
            <pc:sldMk cId="1734437879" sldId="300"/>
            <ac:picMk id="3" creationId="{DF0DC23B-98DC-1B78-83DC-83F83A37677A}"/>
          </ac:picMkLst>
        </pc:picChg>
        <pc:picChg chg="add del mod">
          <ac:chgData name="Lutticken,Ian" userId="7c924bd7-b15d-44ce-a55d-4f6ade4fe12e" providerId="ADAL" clId="{5B27DA9C-2F3C-43B1-A21D-151751618BDD}" dt="2023-12-08T20:26:05.058" v="435" actId="478"/>
          <ac:picMkLst>
            <pc:docMk/>
            <pc:sldMk cId="1734437879" sldId="300"/>
            <ac:picMk id="2050" creationId="{2EF9821B-9521-1EB0-2311-592FE953AD10}"/>
          </ac:picMkLst>
        </pc:picChg>
        <pc:picChg chg="add mod">
          <ac:chgData name="Lutticken,Ian" userId="7c924bd7-b15d-44ce-a55d-4f6ade4fe12e" providerId="ADAL" clId="{5B27DA9C-2F3C-43B1-A21D-151751618BDD}" dt="2023-12-08T20:26:15.277" v="438" actId="1076"/>
          <ac:picMkLst>
            <pc:docMk/>
            <pc:sldMk cId="1734437879" sldId="300"/>
            <ac:picMk id="2052" creationId="{0449BD2B-8BAA-91A2-001F-3FBB8683231F}"/>
          </ac:picMkLst>
        </pc:picChg>
      </pc:sldChg>
      <pc:sldChg chg="del">
        <pc:chgData name="Lutticken,Ian" userId="7c924bd7-b15d-44ce-a55d-4f6ade4fe12e" providerId="ADAL" clId="{5B27DA9C-2F3C-43B1-A21D-151751618BDD}" dt="2023-12-08T20:53:27.237" v="726" actId="2696"/>
        <pc:sldMkLst>
          <pc:docMk/>
          <pc:sldMk cId="2834091464" sldId="301"/>
        </pc:sldMkLst>
      </pc:sldChg>
      <pc:sldChg chg="del">
        <pc:chgData name="Lutticken,Ian" userId="7c924bd7-b15d-44ce-a55d-4f6ade4fe12e" providerId="ADAL" clId="{5B27DA9C-2F3C-43B1-A21D-151751618BDD}" dt="2023-12-08T20:53:27.237" v="726" actId="2696"/>
        <pc:sldMkLst>
          <pc:docMk/>
          <pc:sldMk cId="2796525410" sldId="302"/>
        </pc:sldMkLst>
      </pc:sldChg>
      <pc:sldChg chg="del">
        <pc:chgData name="Lutticken,Ian" userId="7c924bd7-b15d-44ce-a55d-4f6ade4fe12e" providerId="ADAL" clId="{5B27DA9C-2F3C-43B1-A21D-151751618BDD}" dt="2023-12-08T20:53:27.237" v="726" actId="2696"/>
        <pc:sldMkLst>
          <pc:docMk/>
          <pc:sldMk cId="3147409959" sldId="303"/>
        </pc:sldMkLst>
      </pc:sldChg>
      <pc:sldChg chg="del">
        <pc:chgData name="Lutticken,Ian" userId="7c924bd7-b15d-44ce-a55d-4f6ade4fe12e" providerId="ADAL" clId="{5B27DA9C-2F3C-43B1-A21D-151751618BDD}" dt="2023-12-08T20:53:27.237" v="726" actId="2696"/>
        <pc:sldMkLst>
          <pc:docMk/>
          <pc:sldMk cId="2686796755" sldId="304"/>
        </pc:sldMkLst>
      </pc:sldChg>
      <pc:sldChg chg="del">
        <pc:chgData name="Lutticken,Ian" userId="7c924bd7-b15d-44ce-a55d-4f6ade4fe12e" providerId="ADAL" clId="{5B27DA9C-2F3C-43B1-A21D-151751618BDD}" dt="2023-12-08T20:53:27.237" v="726" actId="2696"/>
        <pc:sldMkLst>
          <pc:docMk/>
          <pc:sldMk cId="3726448596" sldId="305"/>
        </pc:sldMkLst>
      </pc:sldChg>
      <pc:sldChg chg="del">
        <pc:chgData name="Lutticken,Ian" userId="7c924bd7-b15d-44ce-a55d-4f6ade4fe12e" providerId="ADAL" clId="{5B27DA9C-2F3C-43B1-A21D-151751618BDD}" dt="2023-12-08T20:53:27.237" v="726" actId="2696"/>
        <pc:sldMkLst>
          <pc:docMk/>
          <pc:sldMk cId="2115670252" sldId="306"/>
        </pc:sldMkLst>
      </pc:sldChg>
      <pc:sldChg chg="del">
        <pc:chgData name="Lutticken,Ian" userId="7c924bd7-b15d-44ce-a55d-4f6ade4fe12e" providerId="ADAL" clId="{5B27DA9C-2F3C-43B1-A21D-151751618BDD}" dt="2023-12-08T20:53:27.237" v="726" actId="2696"/>
        <pc:sldMkLst>
          <pc:docMk/>
          <pc:sldMk cId="3080419388" sldId="307"/>
        </pc:sldMkLst>
      </pc:sldChg>
      <pc:sldChg chg="del">
        <pc:chgData name="Lutticken,Ian" userId="7c924bd7-b15d-44ce-a55d-4f6ade4fe12e" providerId="ADAL" clId="{5B27DA9C-2F3C-43B1-A21D-151751618BDD}" dt="2023-12-08T20:53:27.237" v="726" actId="2696"/>
        <pc:sldMkLst>
          <pc:docMk/>
          <pc:sldMk cId="2261717225" sldId="308"/>
        </pc:sldMkLst>
      </pc:sldChg>
      <pc:sldChg chg="del">
        <pc:chgData name="Lutticken,Ian" userId="7c924bd7-b15d-44ce-a55d-4f6ade4fe12e" providerId="ADAL" clId="{5B27DA9C-2F3C-43B1-A21D-151751618BDD}" dt="2023-12-08T20:53:27.237" v="726" actId="2696"/>
        <pc:sldMkLst>
          <pc:docMk/>
          <pc:sldMk cId="585531016" sldId="309"/>
        </pc:sldMkLst>
      </pc:sldChg>
      <pc:sldChg chg="modSp mod ord">
        <pc:chgData name="Lutticken,Ian" userId="7c924bd7-b15d-44ce-a55d-4f6ade4fe12e" providerId="ADAL" clId="{5B27DA9C-2F3C-43B1-A21D-151751618BDD}" dt="2023-12-08T20:53:05.092" v="725"/>
        <pc:sldMkLst>
          <pc:docMk/>
          <pc:sldMk cId="3937088441" sldId="310"/>
        </pc:sldMkLst>
        <pc:spChg chg="mod">
          <ac:chgData name="Lutticken,Ian" userId="7c924bd7-b15d-44ce-a55d-4f6ade4fe12e" providerId="ADAL" clId="{5B27DA9C-2F3C-43B1-A21D-151751618BDD}" dt="2023-12-08T20:51:27.876" v="604" actId="20577"/>
          <ac:spMkLst>
            <pc:docMk/>
            <pc:sldMk cId="3937088441" sldId="310"/>
            <ac:spMk id="4" creationId="{ABB44DA2-2BB4-4423-ABB4-2088ABA6D5BF}"/>
          </ac:spMkLst>
        </pc:spChg>
        <pc:spChg chg="mod">
          <ac:chgData name="Lutticken,Ian" userId="7c924bd7-b15d-44ce-a55d-4f6ade4fe12e" providerId="ADAL" clId="{5B27DA9C-2F3C-43B1-A21D-151751618BDD}" dt="2023-12-08T20:52:33.157" v="721" actId="20577"/>
          <ac:spMkLst>
            <pc:docMk/>
            <pc:sldMk cId="3937088441" sldId="310"/>
            <ac:spMk id="5" creationId="{01CE7849-C1C5-4ABE-9B84-7BDFD550368E}"/>
          </ac:spMkLst>
        </pc:spChg>
      </pc:sldChg>
      <pc:sldChg chg="del">
        <pc:chgData name="Lutticken,Ian" userId="7c924bd7-b15d-44ce-a55d-4f6ade4fe12e" providerId="ADAL" clId="{5B27DA9C-2F3C-43B1-A21D-151751618BDD}" dt="2023-12-08T20:53:27.237" v="726" actId="2696"/>
        <pc:sldMkLst>
          <pc:docMk/>
          <pc:sldMk cId="623244940" sldId="311"/>
        </pc:sldMkLst>
      </pc:sldChg>
      <pc:sldChg chg="del">
        <pc:chgData name="Lutticken,Ian" userId="7c924bd7-b15d-44ce-a55d-4f6ade4fe12e" providerId="ADAL" clId="{5B27DA9C-2F3C-43B1-A21D-151751618BDD}" dt="2023-12-08T20:53:27.237" v="726" actId="2696"/>
        <pc:sldMkLst>
          <pc:docMk/>
          <pc:sldMk cId="248021896" sldId="312"/>
        </pc:sldMkLst>
      </pc:sldChg>
      <pc:sldChg chg="ord">
        <pc:chgData name="Lutticken,Ian" userId="7c924bd7-b15d-44ce-a55d-4f6ade4fe12e" providerId="ADAL" clId="{5B27DA9C-2F3C-43B1-A21D-151751618BDD}" dt="2023-12-08T20:53:05.092" v="725"/>
        <pc:sldMkLst>
          <pc:docMk/>
          <pc:sldMk cId="1441590728" sldId="313"/>
        </pc:sldMkLst>
      </pc:sldChg>
      <pc:sldChg chg="addSp delSp modSp add mod modNotesTx">
        <pc:chgData name="Lutticken,Ian" userId="7c924bd7-b15d-44ce-a55d-4f6ade4fe12e" providerId="ADAL" clId="{5B27DA9C-2F3C-43B1-A21D-151751618BDD}" dt="2023-12-08T20:08:29.680" v="405"/>
        <pc:sldMkLst>
          <pc:docMk/>
          <pc:sldMk cId="1970545775" sldId="314"/>
        </pc:sldMkLst>
        <pc:spChg chg="del">
          <ac:chgData name="Lutticken,Ian" userId="7c924bd7-b15d-44ce-a55d-4f6ade4fe12e" providerId="ADAL" clId="{5B27DA9C-2F3C-43B1-A21D-151751618BDD}" dt="2023-12-08T19:43:08.719" v="147" actId="478"/>
          <ac:spMkLst>
            <pc:docMk/>
            <pc:sldMk cId="1970545775" sldId="314"/>
            <ac:spMk id="4" creationId="{DE258EB7-D90B-43FD-9A2B-AA508BBAE6E2}"/>
          </ac:spMkLst>
        </pc:spChg>
        <pc:spChg chg="add del mod">
          <ac:chgData name="Lutticken,Ian" userId="7c924bd7-b15d-44ce-a55d-4f6ade4fe12e" providerId="ADAL" clId="{5B27DA9C-2F3C-43B1-A21D-151751618BDD}" dt="2023-12-08T19:43:17.402" v="151" actId="478"/>
          <ac:spMkLst>
            <pc:docMk/>
            <pc:sldMk cId="1970545775" sldId="314"/>
            <ac:spMk id="5" creationId="{6D2A8F50-E8D2-8BA9-5090-C0FC2250EE60}"/>
          </ac:spMkLst>
        </pc:spChg>
        <pc:picChg chg="del">
          <ac:chgData name="Lutticken,Ian" userId="7c924bd7-b15d-44ce-a55d-4f6ade4fe12e" providerId="ADAL" clId="{5B27DA9C-2F3C-43B1-A21D-151751618BDD}" dt="2023-12-08T19:43:05.532" v="146" actId="478"/>
          <ac:picMkLst>
            <pc:docMk/>
            <pc:sldMk cId="1970545775" sldId="314"/>
            <ac:picMk id="2" creationId="{22535B30-5A6D-3F6A-F91C-E13E17DA4B71}"/>
          </ac:picMkLst>
        </pc:picChg>
        <pc:picChg chg="add mod">
          <ac:chgData name="Lutticken,Ian" userId="7c924bd7-b15d-44ce-a55d-4f6ade4fe12e" providerId="ADAL" clId="{5B27DA9C-2F3C-43B1-A21D-151751618BDD}" dt="2023-12-08T19:43:25.748" v="152" actId="1076"/>
          <ac:picMkLst>
            <pc:docMk/>
            <pc:sldMk cId="1970545775" sldId="314"/>
            <ac:picMk id="6" creationId="{BA2B3FF4-78A5-AEC7-761A-9D9B6A086332}"/>
          </ac:picMkLst>
        </pc:picChg>
      </pc:sldChg>
      <pc:sldChg chg="addSp delSp modSp add mod modNotesTx">
        <pc:chgData name="Lutticken,Ian" userId="7c924bd7-b15d-44ce-a55d-4f6ade4fe12e" providerId="ADAL" clId="{5B27DA9C-2F3C-43B1-A21D-151751618BDD}" dt="2023-12-08T19:54:26.344" v="335" actId="1076"/>
        <pc:sldMkLst>
          <pc:docMk/>
          <pc:sldMk cId="3815769474" sldId="315"/>
        </pc:sldMkLst>
        <pc:spChg chg="add del mod">
          <ac:chgData name="Lutticken,Ian" userId="7c924bd7-b15d-44ce-a55d-4f6ade4fe12e" providerId="ADAL" clId="{5B27DA9C-2F3C-43B1-A21D-151751618BDD}" dt="2023-12-08T19:46:27.854" v="161" actId="478"/>
          <ac:spMkLst>
            <pc:docMk/>
            <pc:sldMk cId="3815769474" sldId="315"/>
            <ac:spMk id="3" creationId="{716FCCB9-3CA7-B5E8-717D-A4C7085704AD}"/>
          </ac:spMkLst>
        </pc:spChg>
        <pc:spChg chg="del">
          <ac:chgData name="Lutticken,Ian" userId="7c924bd7-b15d-44ce-a55d-4f6ade4fe12e" providerId="ADAL" clId="{5B27DA9C-2F3C-43B1-A21D-151751618BDD}" dt="2023-12-08T19:52:42.841" v="214" actId="478"/>
          <ac:spMkLst>
            <pc:docMk/>
            <pc:sldMk cId="3815769474" sldId="315"/>
            <ac:spMk id="4" creationId="{DE258EB7-D90B-43FD-9A2B-AA508BBAE6E2}"/>
          </ac:spMkLst>
        </pc:spChg>
        <pc:spChg chg="mod">
          <ac:chgData name="Lutticken,Ian" userId="7c924bd7-b15d-44ce-a55d-4f6ade4fe12e" providerId="ADAL" clId="{5B27DA9C-2F3C-43B1-A21D-151751618BDD}" dt="2023-12-08T19:51:17.413" v="197" actId="255"/>
          <ac:spMkLst>
            <pc:docMk/>
            <pc:sldMk cId="3815769474" sldId="315"/>
            <ac:spMk id="8" creationId="{7B11EC93-5C4B-AA1C-80E0-00C26D615449}"/>
          </ac:spMkLst>
        </pc:spChg>
        <pc:spChg chg="mod">
          <ac:chgData name="Lutticken,Ian" userId="7c924bd7-b15d-44ce-a55d-4f6ade4fe12e" providerId="ADAL" clId="{5B27DA9C-2F3C-43B1-A21D-151751618BDD}" dt="2023-12-08T19:47:48.539" v="165"/>
          <ac:spMkLst>
            <pc:docMk/>
            <pc:sldMk cId="3815769474" sldId="315"/>
            <ac:spMk id="10" creationId="{628DB637-6888-B243-E46A-0821BAB2BA43}"/>
          </ac:spMkLst>
        </pc:spChg>
        <pc:spChg chg="mod">
          <ac:chgData name="Lutticken,Ian" userId="7c924bd7-b15d-44ce-a55d-4f6ade4fe12e" providerId="ADAL" clId="{5B27DA9C-2F3C-43B1-A21D-151751618BDD}" dt="2023-12-08T19:47:48.539" v="165"/>
          <ac:spMkLst>
            <pc:docMk/>
            <pc:sldMk cId="3815769474" sldId="315"/>
            <ac:spMk id="11" creationId="{4F68D3E5-6BE9-13FF-F243-7C38EB0050AB}"/>
          </ac:spMkLst>
        </pc:spChg>
        <pc:spChg chg="mod">
          <ac:chgData name="Lutticken,Ian" userId="7c924bd7-b15d-44ce-a55d-4f6ade4fe12e" providerId="ADAL" clId="{5B27DA9C-2F3C-43B1-A21D-151751618BDD}" dt="2023-12-08T19:47:48.539" v="165"/>
          <ac:spMkLst>
            <pc:docMk/>
            <pc:sldMk cId="3815769474" sldId="315"/>
            <ac:spMk id="12" creationId="{3FAEAD0C-7465-4E71-42DF-430797BF7C32}"/>
          </ac:spMkLst>
        </pc:spChg>
        <pc:spChg chg="mod">
          <ac:chgData name="Lutticken,Ian" userId="7c924bd7-b15d-44ce-a55d-4f6ade4fe12e" providerId="ADAL" clId="{5B27DA9C-2F3C-43B1-A21D-151751618BDD}" dt="2023-12-08T19:47:48.539" v="165"/>
          <ac:spMkLst>
            <pc:docMk/>
            <pc:sldMk cId="3815769474" sldId="315"/>
            <ac:spMk id="13" creationId="{1C13E0B9-24A5-DDE5-E6CA-791DF2FE0007}"/>
          </ac:spMkLst>
        </pc:spChg>
        <pc:spChg chg="mod">
          <ac:chgData name="Lutticken,Ian" userId="7c924bd7-b15d-44ce-a55d-4f6ade4fe12e" providerId="ADAL" clId="{5B27DA9C-2F3C-43B1-A21D-151751618BDD}" dt="2023-12-08T19:47:48.539" v="165"/>
          <ac:spMkLst>
            <pc:docMk/>
            <pc:sldMk cId="3815769474" sldId="315"/>
            <ac:spMk id="14" creationId="{B9301A33-1B93-D05A-D216-A2DE39F4CCED}"/>
          </ac:spMkLst>
        </pc:spChg>
        <pc:spChg chg="mod">
          <ac:chgData name="Lutticken,Ian" userId="7c924bd7-b15d-44ce-a55d-4f6ade4fe12e" providerId="ADAL" clId="{5B27DA9C-2F3C-43B1-A21D-151751618BDD}" dt="2023-12-08T19:47:48.539" v="165"/>
          <ac:spMkLst>
            <pc:docMk/>
            <pc:sldMk cId="3815769474" sldId="315"/>
            <ac:spMk id="15" creationId="{C37EC3E6-89F0-1EE5-BE5E-D06C9EE013AD}"/>
          </ac:spMkLst>
        </pc:spChg>
        <pc:spChg chg="mod">
          <ac:chgData name="Lutticken,Ian" userId="7c924bd7-b15d-44ce-a55d-4f6ade4fe12e" providerId="ADAL" clId="{5B27DA9C-2F3C-43B1-A21D-151751618BDD}" dt="2023-12-08T19:47:48.539" v="165"/>
          <ac:spMkLst>
            <pc:docMk/>
            <pc:sldMk cId="3815769474" sldId="315"/>
            <ac:spMk id="16" creationId="{265E80EB-BCFA-F64E-A6BD-62BD5C141EBF}"/>
          </ac:spMkLst>
        </pc:spChg>
        <pc:spChg chg="mod">
          <ac:chgData name="Lutticken,Ian" userId="7c924bd7-b15d-44ce-a55d-4f6ade4fe12e" providerId="ADAL" clId="{5B27DA9C-2F3C-43B1-A21D-151751618BDD}" dt="2023-12-08T19:47:48.539" v="165"/>
          <ac:spMkLst>
            <pc:docMk/>
            <pc:sldMk cId="3815769474" sldId="315"/>
            <ac:spMk id="17" creationId="{76569FAD-1CB7-6CFC-79C6-513FBC6DF4C7}"/>
          </ac:spMkLst>
        </pc:spChg>
        <pc:spChg chg="mod">
          <ac:chgData name="Lutticken,Ian" userId="7c924bd7-b15d-44ce-a55d-4f6ade4fe12e" providerId="ADAL" clId="{5B27DA9C-2F3C-43B1-A21D-151751618BDD}" dt="2023-12-08T19:47:48.539" v="165"/>
          <ac:spMkLst>
            <pc:docMk/>
            <pc:sldMk cId="3815769474" sldId="315"/>
            <ac:spMk id="18" creationId="{E2CD406D-CB05-BDE3-3BF7-D1CB831E66B3}"/>
          </ac:spMkLst>
        </pc:spChg>
        <pc:spChg chg="mod">
          <ac:chgData name="Lutticken,Ian" userId="7c924bd7-b15d-44ce-a55d-4f6ade4fe12e" providerId="ADAL" clId="{5B27DA9C-2F3C-43B1-A21D-151751618BDD}" dt="2023-12-08T19:47:48.539" v="165"/>
          <ac:spMkLst>
            <pc:docMk/>
            <pc:sldMk cId="3815769474" sldId="315"/>
            <ac:spMk id="19" creationId="{8A555871-86F5-B37C-C201-C42B2E1E7C3D}"/>
          </ac:spMkLst>
        </pc:spChg>
        <pc:spChg chg="mod">
          <ac:chgData name="Lutticken,Ian" userId="7c924bd7-b15d-44ce-a55d-4f6ade4fe12e" providerId="ADAL" clId="{5B27DA9C-2F3C-43B1-A21D-151751618BDD}" dt="2023-12-08T19:47:48.539" v="165"/>
          <ac:spMkLst>
            <pc:docMk/>
            <pc:sldMk cId="3815769474" sldId="315"/>
            <ac:spMk id="20" creationId="{67C77AAB-8444-58E1-8329-B7E8A9537EE3}"/>
          </ac:spMkLst>
        </pc:spChg>
        <pc:spChg chg="mod">
          <ac:chgData name="Lutticken,Ian" userId="7c924bd7-b15d-44ce-a55d-4f6ade4fe12e" providerId="ADAL" clId="{5B27DA9C-2F3C-43B1-A21D-151751618BDD}" dt="2023-12-08T19:47:48.539" v="165"/>
          <ac:spMkLst>
            <pc:docMk/>
            <pc:sldMk cId="3815769474" sldId="315"/>
            <ac:spMk id="21" creationId="{1D75F1EB-4EC4-18BB-9B88-D69D99F72F28}"/>
          </ac:spMkLst>
        </pc:spChg>
        <pc:spChg chg="mod">
          <ac:chgData name="Lutticken,Ian" userId="7c924bd7-b15d-44ce-a55d-4f6ade4fe12e" providerId="ADAL" clId="{5B27DA9C-2F3C-43B1-A21D-151751618BDD}" dt="2023-12-08T19:47:48.539" v="165"/>
          <ac:spMkLst>
            <pc:docMk/>
            <pc:sldMk cId="3815769474" sldId="315"/>
            <ac:spMk id="23" creationId="{4AD9BEE0-33A4-F7E3-3672-D8CB2D9873DC}"/>
          </ac:spMkLst>
        </pc:spChg>
        <pc:spChg chg="mod">
          <ac:chgData name="Lutticken,Ian" userId="7c924bd7-b15d-44ce-a55d-4f6ade4fe12e" providerId="ADAL" clId="{5B27DA9C-2F3C-43B1-A21D-151751618BDD}" dt="2023-12-08T19:47:48.539" v="165"/>
          <ac:spMkLst>
            <pc:docMk/>
            <pc:sldMk cId="3815769474" sldId="315"/>
            <ac:spMk id="24" creationId="{E34BDE56-32C8-CC8B-1A32-026AD88337A0}"/>
          </ac:spMkLst>
        </pc:spChg>
        <pc:spChg chg="mod">
          <ac:chgData name="Lutticken,Ian" userId="7c924bd7-b15d-44ce-a55d-4f6ade4fe12e" providerId="ADAL" clId="{5B27DA9C-2F3C-43B1-A21D-151751618BDD}" dt="2023-12-08T19:47:48.539" v="165"/>
          <ac:spMkLst>
            <pc:docMk/>
            <pc:sldMk cId="3815769474" sldId="315"/>
            <ac:spMk id="25" creationId="{7EDAB008-9D98-959B-1228-6B11E4BF49EC}"/>
          </ac:spMkLst>
        </pc:spChg>
        <pc:spChg chg="mod">
          <ac:chgData name="Lutticken,Ian" userId="7c924bd7-b15d-44ce-a55d-4f6ade4fe12e" providerId="ADAL" clId="{5B27DA9C-2F3C-43B1-A21D-151751618BDD}" dt="2023-12-08T19:47:48.539" v="165"/>
          <ac:spMkLst>
            <pc:docMk/>
            <pc:sldMk cId="3815769474" sldId="315"/>
            <ac:spMk id="26" creationId="{F417D709-BEEA-7B75-7AB6-2ADCD4B14A2B}"/>
          </ac:spMkLst>
        </pc:spChg>
        <pc:spChg chg="mod">
          <ac:chgData name="Lutticken,Ian" userId="7c924bd7-b15d-44ce-a55d-4f6ade4fe12e" providerId="ADAL" clId="{5B27DA9C-2F3C-43B1-A21D-151751618BDD}" dt="2023-12-08T19:47:48.539" v="165"/>
          <ac:spMkLst>
            <pc:docMk/>
            <pc:sldMk cId="3815769474" sldId="315"/>
            <ac:spMk id="27" creationId="{44A4E632-7E42-04BA-A52D-DFDED06CA126}"/>
          </ac:spMkLst>
        </pc:spChg>
        <pc:spChg chg="mod">
          <ac:chgData name="Lutticken,Ian" userId="7c924bd7-b15d-44ce-a55d-4f6ade4fe12e" providerId="ADAL" clId="{5B27DA9C-2F3C-43B1-A21D-151751618BDD}" dt="2023-12-08T19:50:46.877" v="189" actId="255"/>
          <ac:spMkLst>
            <pc:docMk/>
            <pc:sldMk cId="3815769474" sldId="315"/>
            <ac:spMk id="28" creationId="{3B6A959E-1C3A-EFD5-0F5C-F6D294DD4622}"/>
          </ac:spMkLst>
        </pc:spChg>
        <pc:spChg chg="mod">
          <ac:chgData name="Lutticken,Ian" userId="7c924bd7-b15d-44ce-a55d-4f6ade4fe12e" providerId="ADAL" clId="{5B27DA9C-2F3C-43B1-A21D-151751618BDD}" dt="2023-12-08T19:51:01.619" v="191" actId="255"/>
          <ac:spMkLst>
            <pc:docMk/>
            <pc:sldMk cId="3815769474" sldId="315"/>
            <ac:spMk id="29" creationId="{BD359582-16FC-4F0D-82C9-85B3DD4BF2E8}"/>
          </ac:spMkLst>
        </pc:spChg>
        <pc:spChg chg="mod">
          <ac:chgData name="Lutticken,Ian" userId="7c924bd7-b15d-44ce-a55d-4f6ade4fe12e" providerId="ADAL" clId="{5B27DA9C-2F3C-43B1-A21D-151751618BDD}" dt="2023-12-08T19:52:07.181" v="204" actId="1076"/>
          <ac:spMkLst>
            <pc:docMk/>
            <pc:sldMk cId="3815769474" sldId="315"/>
            <ac:spMk id="30" creationId="{088A5C36-4263-475C-4CF4-8B02AB4DB5D1}"/>
          </ac:spMkLst>
        </pc:spChg>
        <pc:spChg chg="mod">
          <ac:chgData name="Lutticken,Ian" userId="7c924bd7-b15d-44ce-a55d-4f6ade4fe12e" providerId="ADAL" clId="{5B27DA9C-2F3C-43B1-A21D-151751618BDD}" dt="2023-12-08T19:48:48.361" v="172"/>
          <ac:spMkLst>
            <pc:docMk/>
            <pc:sldMk cId="3815769474" sldId="315"/>
            <ac:spMk id="32" creationId="{E88D1013-732F-0388-5AB0-D661A2ECBD35}"/>
          </ac:spMkLst>
        </pc:spChg>
        <pc:spChg chg="mod">
          <ac:chgData name="Lutticken,Ian" userId="7c924bd7-b15d-44ce-a55d-4f6ade4fe12e" providerId="ADAL" clId="{5B27DA9C-2F3C-43B1-A21D-151751618BDD}" dt="2023-12-08T19:48:48.361" v="172"/>
          <ac:spMkLst>
            <pc:docMk/>
            <pc:sldMk cId="3815769474" sldId="315"/>
            <ac:spMk id="33" creationId="{47893E04-6710-3AB5-CB63-AA6FB7E6562F}"/>
          </ac:spMkLst>
        </pc:spChg>
        <pc:spChg chg="mod">
          <ac:chgData name="Lutticken,Ian" userId="7c924bd7-b15d-44ce-a55d-4f6ade4fe12e" providerId="ADAL" clId="{5B27DA9C-2F3C-43B1-A21D-151751618BDD}" dt="2023-12-08T19:48:48.361" v="172"/>
          <ac:spMkLst>
            <pc:docMk/>
            <pc:sldMk cId="3815769474" sldId="315"/>
            <ac:spMk id="34" creationId="{6106D858-3168-3349-B0CF-B7EE3423E5CC}"/>
          </ac:spMkLst>
        </pc:spChg>
        <pc:spChg chg="mod">
          <ac:chgData name="Lutticken,Ian" userId="7c924bd7-b15d-44ce-a55d-4f6ade4fe12e" providerId="ADAL" clId="{5B27DA9C-2F3C-43B1-A21D-151751618BDD}" dt="2023-12-08T19:48:48.361" v="172"/>
          <ac:spMkLst>
            <pc:docMk/>
            <pc:sldMk cId="3815769474" sldId="315"/>
            <ac:spMk id="35" creationId="{8A0DD115-A997-AB8C-8FD3-1EBCD1826F26}"/>
          </ac:spMkLst>
        </pc:spChg>
        <pc:spChg chg="mod">
          <ac:chgData name="Lutticken,Ian" userId="7c924bd7-b15d-44ce-a55d-4f6ade4fe12e" providerId="ADAL" clId="{5B27DA9C-2F3C-43B1-A21D-151751618BDD}" dt="2023-12-08T19:48:48.361" v="172"/>
          <ac:spMkLst>
            <pc:docMk/>
            <pc:sldMk cId="3815769474" sldId="315"/>
            <ac:spMk id="36" creationId="{C4F81CBB-3085-ACBE-D689-071C18092B4A}"/>
          </ac:spMkLst>
        </pc:spChg>
        <pc:spChg chg="mod">
          <ac:chgData name="Lutticken,Ian" userId="7c924bd7-b15d-44ce-a55d-4f6ade4fe12e" providerId="ADAL" clId="{5B27DA9C-2F3C-43B1-A21D-151751618BDD}" dt="2023-12-08T19:48:48.361" v="172"/>
          <ac:spMkLst>
            <pc:docMk/>
            <pc:sldMk cId="3815769474" sldId="315"/>
            <ac:spMk id="37" creationId="{1CAAF190-EE46-AD88-08E4-DE2E0731A57D}"/>
          </ac:spMkLst>
        </pc:spChg>
        <pc:spChg chg="mod">
          <ac:chgData name="Lutticken,Ian" userId="7c924bd7-b15d-44ce-a55d-4f6ade4fe12e" providerId="ADAL" clId="{5B27DA9C-2F3C-43B1-A21D-151751618BDD}" dt="2023-12-08T19:48:48.361" v="172"/>
          <ac:spMkLst>
            <pc:docMk/>
            <pc:sldMk cId="3815769474" sldId="315"/>
            <ac:spMk id="38" creationId="{B154DAB6-CDE3-3601-A77D-0C6D5857A466}"/>
          </ac:spMkLst>
        </pc:spChg>
        <pc:spChg chg="mod">
          <ac:chgData name="Lutticken,Ian" userId="7c924bd7-b15d-44ce-a55d-4f6ade4fe12e" providerId="ADAL" clId="{5B27DA9C-2F3C-43B1-A21D-151751618BDD}" dt="2023-12-08T19:48:48.361" v="172"/>
          <ac:spMkLst>
            <pc:docMk/>
            <pc:sldMk cId="3815769474" sldId="315"/>
            <ac:spMk id="39" creationId="{FC112946-5EC7-1E49-5087-5926994A6FC3}"/>
          </ac:spMkLst>
        </pc:spChg>
        <pc:spChg chg="mod">
          <ac:chgData name="Lutticken,Ian" userId="7c924bd7-b15d-44ce-a55d-4f6ade4fe12e" providerId="ADAL" clId="{5B27DA9C-2F3C-43B1-A21D-151751618BDD}" dt="2023-12-08T19:50:43.009" v="188" actId="255"/>
          <ac:spMkLst>
            <pc:docMk/>
            <pc:sldMk cId="3815769474" sldId="315"/>
            <ac:spMk id="41" creationId="{D637A9FF-4044-851F-12A7-CCF3E4326019}"/>
          </ac:spMkLst>
        </pc:spChg>
        <pc:spChg chg="mod">
          <ac:chgData name="Lutticken,Ian" userId="7c924bd7-b15d-44ce-a55d-4f6ade4fe12e" providerId="ADAL" clId="{5B27DA9C-2F3C-43B1-A21D-151751618BDD}" dt="2023-12-08T19:50:54.085" v="190" actId="255"/>
          <ac:spMkLst>
            <pc:docMk/>
            <pc:sldMk cId="3815769474" sldId="315"/>
            <ac:spMk id="42" creationId="{B405652B-1EB2-0514-21F8-00F60E1371BE}"/>
          </ac:spMkLst>
        </pc:spChg>
        <pc:spChg chg="mod">
          <ac:chgData name="Lutticken,Ian" userId="7c924bd7-b15d-44ce-a55d-4f6ade4fe12e" providerId="ADAL" clId="{5B27DA9C-2F3C-43B1-A21D-151751618BDD}" dt="2023-12-08T19:52:32.656" v="211" actId="1076"/>
          <ac:spMkLst>
            <pc:docMk/>
            <pc:sldMk cId="3815769474" sldId="315"/>
            <ac:spMk id="43" creationId="{265B2F52-1055-E456-1C4E-4F4A5F688BA9}"/>
          </ac:spMkLst>
        </pc:spChg>
        <pc:spChg chg="mod">
          <ac:chgData name="Lutticken,Ian" userId="7c924bd7-b15d-44ce-a55d-4f6ade4fe12e" providerId="ADAL" clId="{5B27DA9C-2F3C-43B1-A21D-151751618BDD}" dt="2023-12-08T19:51:24.789" v="198" actId="255"/>
          <ac:spMkLst>
            <pc:docMk/>
            <pc:sldMk cId="3815769474" sldId="315"/>
            <ac:spMk id="44" creationId="{51E5AF11-5F92-E639-80A9-339950D7582A}"/>
          </ac:spMkLst>
        </pc:spChg>
        <pc:spChg chg="add del mod">
          <ac:chgData name="Lutticken,Ian" userId="7c924bd7-b15d-44ce-a55d-4f6ade4fe12e" providerId="ADAL" clId="{5B27DA9C-2F3C-43B1-A21D-151751618BDD}" dt="2023-12-08T19:52:45.534" v="215" actId="478"/>
          <ac:spMkLst>
            <pc:docMk/>
            <pc:sldMk cId="3815769474" sldId="315"/>
            <ac:spMk id="51" creationId="{B7153E70-395D-DCEB-FF9F-3FF134C6D19B}"/>
          </ac:spMkLst>
        </pc:spChg>
        <pc:spChg chg="add mod">
          <ac:chgData name="Lutticken,Ian" userId="7c924bd7-b15d-44ce-a55d-4f6ade4fe12e" providerId="ADAL" clId="{5B27DA9C-2F3C-43B1-A21D-151751618BDD}" dt="2023-12-08T19:54:26.344" v="335" actId="1076"/>
          <ac:spMkLst>
            <pc:docMk/>
            <pc:sldMk cId="3815769474" sldId="315"/>
            <ac:spMk id="52" creationId="{C90B7511-FB20-0BF2-A6AD-AA16A55D92BD}"/>
          </ac:spMkLst>
        </pc:spChg>
        <pc:grpChg chg="add mod">
          <ac:chgData name="Lutticken,Ian" userId="7c924bd7-b15d-44ce-a55d-4f6ade4fe12e" providerId="ADAL" clId="{5B27DA9C-2F3C-43B1-A21D-151751618BDD}" dt="2023-12-08T19:53:06.175" v="323" actId="1035"/>
          <ac:grpSpMkLst>
            <pc:docMk/>
            <pc:sldMk cId="3815769474" sldId="315"/>
            <ac:grpSpMk id="7" creationId="{2692734C-7154-AB3D-908C-7C556CE9F49B}"/>
          </ac:grpSpMkLst>
        </pc:grpChg>
        <pc:grpChg chg="mod">
          <ac:chgData name="Lutticken,Ian" userId="7c924bd7-b15d-44ce-a55d-4f6ade4fe12e" providerId="ADAL" clId="{5B27DA9C-2F3C-43B1-A21D-151751618BDD}" dt="2023-12-08T19:47:48.539" v="165"/>
          <ac:grpSpMkLst>
            <pc:docMk/>
            <pc:sldMk cId="3815769474" sldId="315"/>
            <ac:grpSpMk id="9" creationId="{331D6307-28BA-A6D3-50D0-7F1B889B9F71}"/>
          </ac:grpSpMkLst>
        </pc:grpChg>
        <pc:grpChg chg="add mod">
          <ac:chgData name="Lutticken,Ian" userId="7c924bd7-b15d-44ce-a55d-4f6ade4fe12e" providerId="ADAL" clId="{5B27DA9C-2F3C-43B1-A21D-151751618BDD}" dt="2023-12-08T19:53:27.517" v="326" actId="14100"/>
          <ac:grpSpMkLst>
            <pc:docMk/>
            <pc:sldMk cId="3815769474" sldId="315"/>
            <ac:grpSpMk id="31" creationId="{4826F834-8420-429E-F3FD-47DA1DB30127}"/>
          </ac:grpSpMkLst>
        </pc:grpChg>
        <pc:picChg chg="del">
          <ac:chgData name="Lutticken,Ian" userId="7c924bd7-b15d-44ce-a55d-4f6ade4fe12e" providerId="ADAL" clId="{5B27DA9C-2F3C-43B1-A21D-151751618BDD}" dt="2023-12-08T19:44:57.860" v="154" actId="478"/>
          <ac:picMkLst>
            <pc:docMk/>
            <pc:sldMk cId="3815769474" sldId="315"/>
            <ac:picMk id="2" creationId="{22535B30-5A6D-3F6A-F91C-E13E17DA4B71}"/>
          </ac:picMkLst>
        </pc:picChg>
        <pc:picChg chg="add del mod">
          <ac:chgData name="Lutticken,Ian" userId="7c924bd7-b15d-44ce-a55d-4f6ade4fe12e" providerId="ADAL" clId="{5B27DA9C-2F3C-43B1-A21D-151751618BDD}" dt="2023-12-08T19:46:18.661" v="160" actId="478"/>
          <ac:picMkLst>
            <pc:docMk/>
            <pc:sldMk cId="3815769474" sldId="315"/>
            <ac:picMk id="5" creationId="{9256DE9C-6D70-2B5D-639F-B8154006DECA}"/>
          </ac:picMkLst>
        </pc:picChg>
        <pc:picChg chg="add mod">
          <ac:chgData name="Lutticken,Ian" userId="7c924bd7-b15d-44ce-a55d-4f6ade4fe12e" providerId="ADAL" clId="{5B27DA9C-2F3C-43B1-A21D-151751618BDD}" dt="2023-12-08T19:53:37.980" v="329" actId="1076"/>
          <ac:picMkLst>
            <pc:docMk/>
            <pc:sldMk cId="3815769474" sldId="315"/>
            <ac:picMk id="6" creationId="{0B04EC78-3EDB-C07E-BEB4-AA0803E19A35}"/>
          </ac:picMkLst>
        </pc:picChg>
        <pc:cxnChg chg="mod">
          <ac:chgData name="Lutticken,Ian" userId="7c924bd7-b15d-44ce-a55d-4f6ade4fe12e" providerId="ADAL" clId="{5B27DA9C-2F3C-43B1-A21D-151751618BDD}" dt="2023-12-08T19:47:48.539" v="165"/>
          <ac:cxnSpMkLst>
            <pc:docMk/>
            <pc:sldMk cId="3815769474" sldId="315"/>
            <ac:cxnSpMk id="22" creationId="{4746777C-A1D5-C22F-3422-CBE6F5C7714E}"/>
          </ac:cxnSpMkLst>
        </pc:cxnChg>
        <pc:cxnChg chg="mod">
          <ac:chgData name="Lutticken,Ian" userId="7c924bd7-b15d-44ce-a55d-4f6ade4fe12e" providerId="ADAL" clId="{5B27DA9C-2F3C-43B1-A21D-151751618BDD}" dt="2023-12-08T19:48:48.361" v="172"/>
          <ac:cxnSpMkLst>
            <pc:docMk/>
            <pc:sldMk cId="3815769474" sldId="315"/>
            <ac:cxnSpMk id="40" creationId="{F5F120C1-7E1B-67BB-9F64-7E01CC8CA023}"/>
          </ac:cxnSpMkLst>
        </pc:cxnChg>
        <pc:cxnChg chg="mod">
          <ac:chgData name="Lutticken,Ian" userId="7c924bd7-b15d-44ce-a55d-4f6ade4fe12e" providerId="ADAL" clId="{5B27DA9C-2F3C-43B1-A21D-151751618BDD}" dt="2023-12-08T19:48:48.361" v="172"/>
          <ac:cxnSpMkLst>
            <pc:docMk/>
            <pc:sldMk cId="3815769474" sldId="315"/>
            <ac:cxnSpMk id="45" creationId="{AAE860E6-DA8F-A5D1-9CCB-8782F927247D}"/>
          </ac:cxnSpMkLst>
        </pc:cxnChg>
        <pc:cxnChg chg="mod">
          <ac:chgData name="Lutticken,Ian" userId="7c924bd7-b15d-44ce-a55d-4f6ade4fe12e" providerId="ADAL" clId="{5B27DA9C-2F3C-43B1-A21D-151751618BDD}" dt="2023-12-08T19:48:48.361" v="172"/>
          <ac:cxnSpMkLst>
            <pc:docMk/>
            <pc:sldMk cId="3815769474" sldId="315"/>
            <ac:cxnSpMk id="46" creationId="{8C2446EA-D3C1-FF16-A787-567A5E863EF1}"/>
          </ac:cxnSpMkLst>
        </pc:cxnChg>
        <pc:cxnChg chg="mod">
          <ac:chgData name="Lutticken,Ian" userId="7c924bd7-b15d-44ce-a55d-4f6ade4fe12e" providerId="ADAL" clId="{5B27DA9C-2F3C-43B1-A21D-151751618BDD}" dt="2023-12-08T19:48:48.361" v="172"/>
          <ac:cxnSpMkLst>
            <pc:docMk/>
            <pc:sldMk cId="3815769474" sldId="315"/>
            <ac:cxnSpMk id="47" creationId="{781A09E6-5AA7-E684-3169-B8A8DCB19B00}"/>
          </ac:cxnSpMkLst>
        </pc:cxnChg>
        <pc:cxnChg chg="mod">
          <ac:chgData name="Lutticken,Ian" userId="7c924bd7-b15d-44ce-a55d-4f6ade4fe12e" providerId="ADAL" clId="{5B27DA9C-2F3C-43B1-A21D-151751618BDD}" dt="2023-12-08T19:48:48.361" v="172"/>
          <ac:cxnSpMkLst>
            <pc:docMk/>
            <pc:sldMk cId="3815769474" sldId="315"/>
            <ac:cxnSpMk id="48" creationId="{C14B0E30-F524-6C7A-1A61-087040D4CF0F}"/>
          </ac:cxnSpMkLst>
        </pc:cxnChg>
        <pc:cxnChg chg="mod">
          <ac:chgData name="Lutticken,Ian" userId="7c924bd7-b15d-44ce-a55d-4f6ade4fe12e" providerId="ADAL" clId="{5B27DA9C-2F3C-43B1-A21D-151751618BDD}" dt="2023-12-08T19:48:48.361" v="172"/>
          <ac:cxnSpMkLst>
            <pc:docMk/>
            <pc:sldMk cId="3815769474" sldId="315"/>
            <ac:cxnSpMk id="49" creationId="{4C5F87DE-1606-630C-852F-E6DA8AC0B3B5}"/>
          </ac:cxnSpMkLst>
        </pc:cxnChg>
      </pc:sldChg>
      <pc:sldChg chg="addSp delSp modSp add mod ord modNotesTx">
        <pc:chgData name="Lutticken,Ian" userId="7c924bd7-b15d-44ce-a55d-4f6ade4fe12e" providerId="ADAL" clId="{5B27DA9C-2F3C-43B1-A21D-151751618BDD}" dt="2023-12-08T20:39:39.715" v="502" actId="1076"/>
        <pc:sldMkLst>
          <pc:docMk/>
          <pc:sldMk cId="3660811471" sldId="316"/>
        </pc:sldMkLst>
        <pc:spChg chg="mod">
          <ac:chgData name="Lutticken,Ian" userId="7c924bd7-b15d-44ce-a55d-4f6ade4fe12e" providerId="ADAL" clId="{5B27DA9C-2F3C-43B1-A21D-151751618BDD}" dt="2023-12-08T20:37:37.405" v="479"/>
          <ac:spMkLst>
            <pc:docMk/>
            <pc:sldMk cId="3660811471" sldId="316"/>
            <ac:spMk id="4" creationId="{3167E128-5473-3ADA-737A-65F4C137F4CF}"/>
          </ac:spMkLst>
        </pc:spChg>
        <pc:spChg chg="mod">
          <ac:chgData name="Lutticken,Ian" userId="7c924bd7-b15d-44ce-a55d-4f6ade4fe12e" providerId="ADAL" clId="{5B27DA9C-2F3C-43B1-A21D-151751618BDD}" dt="2023-12-08T20:38:58.413" v="494" actId="255"/>
          <ac:spMkLst>
            <pc:docMk/>
            <pc:sldMk cId="3660811471" sldId="316"/>
            <ac:spMk id="5" creationId="{CF60622C-3D06-81A6-62DE-7FD966629990}"/>
          </ac:spMkLst>
        </pc:spChg>
        <pc:spChg chg="mod">
          <ac:chgData name="Lutticken,Ian" userId="7c924bd7-b15d-44ce-a55d-4f6ade4fe12e" providerId="ADAL" clId="{5B27DA9C-2F3C-43B1-A21D-151751618BDD}" dt="2023-12-08T20:38:58.442" v="495" actId="27636"/>
          <ac:spMkLst>
            <pc:docMk/>
            <pc:sldMk cId="3660811471" sldId="316"/>
            <ac:spMk id="6" creationId="{4899ABA9-5EEF-43F6-FBD9-A247F10655A3}"/>
          </ac:spMkLst>
        </pc:spChg>
        <pc:spChg chg="mod">
          <ac:chgData name="Lutticken,Ian" userId="7c924bd7-b15d-44ce-a55d-4f6ade4fe12e" providerId="ADAL" clId="{5B27DA9C-2F3C-43B1-A21D-151751618BDD}" dt="2023-12-08T20:38:58.447" v="496" actId="27636"/>
          <ac:spMkLst>
            <pc:docMk/>
            <pc:sldMk cId="3660811471" sldId="316"/>
            <ac:spMk id="7" creationId="{24B35751-6AE3-16AF-F02B-0F74C77C7314}"/>
          </ac:spMkLst>
        </pc:spChg>
        <pc:spChg chg="mod">
          <ac:chgData name="Lutticken,Ian" userId="7c924bd7-b15d-44ce-a55d-4f6ade4fe12e" providerId="ADAL" clId="{5B27DA9C-2F3C-43B1-A21D-151751618BDD}" dt="2023-12-08T20:38:58.413" v="494" actId="255"/>
          <ac:spMkLst>
            <pc:docMk/>
            <pc:sldMk cId="3660811471" sldId="316"/>
            <ac:spMk id="8" creationId="{CECD17FF-4DDB-52C7-8F23-B87ED59E4B72}"/>
          </ac:spMkLst>
        </pc:spChg>
        <pc:spChg chg="del mod">
          <ac:chgData name="Lutticken,Ian" userId="7c924bd7-b15d-44ce-a55d-4f6ade4fe12e" providerId="ADAL" clId="{5B27DA9C-2F3C-43B1-A21D-151751618BDD}" dt="2023-12-08T20:38:43.264" v="493" actId="478"/>
          <ac:spMkLst>
            <pc:docMk/>
            <pc:sldMk cId="3660811471" sldId="316"/>
            <ac:spMk id="9" creationId="{1BE679F4-5566-681E-C339-90F4177B8202}"/>
          </ac:spMkLst>
        </pc:spChg>
        <pc:spChg chg="mod">
          <ac:chgData name="Lutticken,Ian" userId="7c924bd7-b15d-44ce-a55d-4f6ade4fe12e" providerId="ADAL" clId="{5B27DA9C-2F3C-43B1-A21D-151751618BDD}" dt="2023-12-08T20:37:37.405" v="479"/>
          <ac:spMkLst>
            <pc:docMk/>
            <pc:sldMk cId="3660811471" sldId="316"/>
            <ac:spMk id="10" creationId="{94738195-6340-57CF-8C34-B25E4A7C9A5C}"/>
          </ac:spMkLst>
        </pc:spChg>
        <pc:spChg chg="mod">
          <ac:chgData name="Lutticken,Ian" userId="7c924bd7-b15d-44ce-a55d-4f6ade4fe12e" providerId="ADAL" clId="{5B27DA9C-2F3C-43B1-A21D-151751618BDD}" dt="2023-12-08T20:37:37.405" v="479"/>
          <ac:spMkLst>
            <pc:docMk/>
            <pc:sldMk cId="3660811471" sldId="316"/>
            <ac:spMk id="11" creationId="{97BC521F-D2D0-E3CE-3AD6-C968F0945FBE}"/>
          </ac:spMkLst>
        </pc:spChg>
        <pc:spChg chg="mod">
          <ac:chgData name="Lutticken,Ian" userId="7c924bd7-b15d-44ce-a55d-4f6ade4fe12e" providerId="ADAL" clId="{5B27DA9C-2F3C-43B1-A21D-151751618BDD}" dt="2023-12-08T20:37:37.405" v="479"/>
          <ac:spMkLst>
            <pc:docMk/>
            <pc:sldMk cId="3660811471" sldId="316"/>
            <ac:spMk id="12" creationId="{89CE3B58-7A7B-172D-89D2-B3CFFD52E0B6}"/>
          </ac:spMkLst>
        </pc:spChg>
        <pc:spChg chg="mod">
          <ac:chgData name="Lutticken,Ian" userId="7c924bd7-b15d-44ce-a55d-4f6ade4fe12e" providerId="ADAL" clId="{5B27DA9C-2F3C-43B1-A21D-151751618BDD}" dt="2023-12-08T20:37:37.405" v="479"/>
          <ac:spMkLst>
            <pc:docMk/>
            <pc:sldMk cId="3660811471" sldId="316"/>
            <ac:spMk id="13" creationId="{81F6CC62-E7B4-8D16-94F5-FAEF87E50EE3}"/>
          </ac:spMkLst>
        </pc:spChg>
        <pc:spChg chg="mod">
          <ac:chgData name="Lutticken,Ian" userId="7c924bd7-b15d-44ce-a55d-4f6ade4fe12e" providerId="ADAL" clId="{5B27DA9C-2F3C-43B1-A21D-151751618BDD}" dt="2023-12-08T20:37:37.405" v="479"/>
          <ac:spMkLst>
            <pc:docMk/>
            <pc:sldMk cId="3660811471" sldId="316"/>
            <ac:spMk id="14" creationId="{E1153DF3-00ED-CCCF-5BD1-43492BF04E80}"/>
          </ac:spMkLst>
        </pc:spChg>
        <pc:spChg chg="mod">
          <ac:chgData name="Lutticken,Ian" userId="7c924bd7-b15d-44ce-a55d-4f6ade4fe12e" providerId="ADAL" clId="{5B27DA9C-2F3C-43B1-A21D-151751618BDD}" dt="2023-12-08T20:37:37.405" v="479"/>
          <ac:spMkLst>
            <pc:docMk/>
            <pc:sldMk cId="3660811471" sldId="316"/>
            <ac:spMk id="15" creationId="{1A6736FF-43B2-B600-8FB5-0E805B4C6810}"/>
          </ac:spMkLst>
        </pc:spChg>
        <pc:spChg chg="mod">
          <ac:chgData name="Lutticken,Ian" userId="7c924bd7-b15d-44ce-a55d-4f6ade4fe12e" providerId="ADAL" clId="{5B27DA9C-2F3C-43B1-A21D-151751618BDD}" dt="2023-12-08T20:37:37.405" v="479"/>
          <ac:spMkLst>
            <pc:docMk/>
            <pc:sldMk cId="3660811471" sldId="316"/>
            <ac:spMk id="16" creationId="{6E8D2BE9-5FE5-D25B-AAA7-4A3D38DD4508}"/>
          </ac:spMkLst>
        </pc:spChg>
        <pc:spChg chg="mod">
          <ac:chgData name="Lutticken,Ian" userId="7c924bd7-b15d-44ce-a55d-4f6ade4fe12e" providerId="ADAL" clId="{5B27DA9C-2F3C-43B1-A21D-151751618BDD}" dt="2023-12-08T20:37:37.405" v="479"/>
          <ac:spMkLst>
            <pc:docMk/>
            <pc:sldMk cId="3660811471" sldId="316"/>
            <ac:spMk id="17" creationId="{54A39860-44D0-924C-BE4C-AF272596D149}"/>
          </ac:spMkLst>
        </pc:spChg>
        <pc:spChg chg="mod">
          <ac:chgData name="Lutticken,Ian" userId="7c924bd7-b15d-44ce-a55d-4f6ade4fe12e" providerId="ADAL" clId="{5B27DA9C-2F3C-43B1-A21D-151751618BDD}" dt="2023-12-08T20:37:37.405" v="479"/>
          <ac:spMkLst>
            <pc:docMk/>
            <pc:sldMk cId="3660811471" sldId="316"/>
            <ac:spMk id="18" creationId="{FB52C92D-54A5-3124-3DEC-2FE84B97FCFD}"/>
          </ac:spMkLst>
        </pc:spChg>
        <pc:spChg chg="mod">
          <ac:chgData name="Lutticken,Ian" userId="7c924bd7-b15d-44ce-a55d-4f6ade4fe12e" providerId="ADAL" clId="{5B27DA9C-2F3C-43B1-A21D-151751618BDD}" dt="2023-12-08T20:37:37.405" v="479"/>
          <ac:spMkLst>
            <pc:docMk/>
            <pc:sldMk cId="3660811471" sldId="316"/>
            <ac:spMk id="19" creationId="{E253D689-B76F-E5A0-D77B-202981D0244D}"/>
          </ac:spMkLst>
        </pc:spChg>
        <pc:spChg chg="mod">
          <ac:chgData name="Lutticken,Ian" userId="7c924bd7-b15d-44ce-a55d-4f6ade4fe12e" providerId="ADAL" clId="{5B27DA9C-2F3C-43B1-A21D-151751618BDD}" dt="2023-12-08T20:37:37.405" v="479"/>
          <ac:spMkLst>
            <pc:docMk/>
            <pc:sldMk cId="3660811471" sldId="316"/>
            <ac:spMk id="20" creationId="{211A0593-F8A7-9AF6-7AD8-3FEECD23D7EB}"/>
          </ac:spMkLst>
        </pc:spChg>
        <pc:spChg chg="mod">
          <ac:chgData name="Lutticken,Ian" userId="7c924bd7-b15d-44ce-a55d-4f6ade4fe12e" providerId="ADAL" clId="{5B27DA9C-2F3C-43B1-A21D-151751618BDD}" dt="2023-12-08T20:37:37.405" v="479"/>
          <ac:spMkLst>
            <pc:docMk/>
            <pc:sldMk cId="3660811471" sldId="316"/>
            <ac:spMk id="23" creationId="{453DF260-DCEB-7BEE-F9A6-2B39DE9B5071}"/>
          </ac:spMkLst>
        </pc:spChg>
        <pc:spChg chg="mod">
          <ac:chgData name="Lutticken,Ian" userId="7c924bd7-b15d-44ce-a55d-4f6ade4fe12e" providerId="ADAL" clId="{5B27DA9C-2F3C-43B1-A21D-151751618BDD}" dt="2023-12-08T20:37:37.405" v="479"/>
          <ac:spMkLst>
            <pc:docMk/>
            <pc:sldMk cId="3660811471" sldId="316"/>
            <ac:spMk id="24" creationId="{5065715C-0DB5-B52E-604C-97245E20E7EC}"/>
          </ac:spMkLst>
        </pc:spChg>
        <pc:spChg chg="mod">
          <ac:chgData name="Lutticken,Ian" userId="7c924bd7-b15d-44ce-a55d-4f6ade4fe12e" providerId="ADAL" clId="{5B27DA9C-2F3C-43B1-A21D-151751618BDD}" dt="2023-12-08T20:37:37.405" v="479"/>
          <ac:spMkLst>
            <pc:docMk/>
            <pc:sldMk cId="3660811471" sldId="316"/>
            <ac:spMk id="25" creationId="{B56EA074-15A7-03BB-35C8-952113A0C549}"/>
          </ac:spMkLst>
        </pc:spChg>
        <pc:spChg chg="mod">
          <ac:chgData name="Lutticken,Ian" userId="7c924bd7-b15d-44ce-a55d-4f6ade4fe12e" providerId="ADAL" clId="{5B27DA9C-2F3C-43B1-A21D-151751618BDD}" dt="2023-12-08T20:37:37.405" v="479"/>
          <ac:spMkLst>
            <pc:docMk/>
            <pc:sldMk cId="3660811471" sldId="316"/>
            <ac:spMk id="26" creationId="{E896944A-F93C-ED6C-C8E7-BFEBC83AE3F8}"/>
          </ac:spMkLst>
        </pc:spChg>
        <pc:spChg chg="mod">
          <ac:chgData name="Lutticken,Ian" userId="7c924bd7-b15d-44ce-a55d-4f6ade4fe12e" providerId="ADAL" clId="{5B27DA9C-2F3C-43B1-A21D-151751618BDD}" dt="2023-12-08T20:37:37.405" v="479"/>
          <ac:spMkLst>
            <pc:docMk/>
            <pc:sldMk cId="3660811471" sldId="316"/>
            <ac:spMk id="27" creationId="{2E10E31B-3415-066F-EDCF-FB40BC169169}"/>
          </ac:spMkLst>
        </pc:spChg>
        <pc:spChg chg="mod">
          <ac:chgData name="Lutticken,Ian" userId="7c924bd7-b15d-44ce-a55d-4f6ade4fe12e" providerId="ADAL" clId="{5B27DA9C-2F3C-43B1-A21D-151751618BDD}" dt="2023-12-08T20:37:37.405" v="479"/>
          <ac:spMkLst>
            <pc:docMk/>
            <pc:sldMk cId="3660811471" sldId="316"/>
            <ac:spMk id="28" creationId="{DF652C67-4CFC-BF23-1AB6-BAF79957E5C9}"/>
          </ac:spMkLst>
        </pc:spChg>
        <pc:spChg chg="mod">
          <ac:chgData name="Lutticken,Ian" userId="7c924bd7-b15d-44ce-a55d-4f6ade4fe12e" providerId="ADAL" clId="{5B27DA9C-2F3C-43B1-A21D-151751618BDD}" dt="2023-12-08T20:37:37.405" v="479"/>
          <ac:spMkLst>
            <pc:docMk/>
            <pc:sldMk cId="3660811471" sldId="316"/>
            <ac:spMk id="29" creationId="{6F5F7F1C-9668-5DEF-A6D4-47601CECBF4C}"/>
          </ac:spMkLst>
        </pc:spChg>
        <pc:spChg chg="mod">
          <ac:chgData name="Lutticken,Ian" userId="7c924bd7-b15d-44ce-a55d-4f6ade4fe12e" providerId="ADAL" clId="{5B27DA9C-2F3C-43B1-A21D-151751618BDD}" dt="2023-12-08T20:37:37.405" v="479"/>
          <ac:spMkLst>
            <pc:docMk/>
            <pc:sldMk cId="3660811471" sldId="316"/>
            <ac:spMk id="30" creationId="{1F32FA0C-5ABA-2360-1399-D4DB7ADAE935}"/>
          </ac:spMkLst>
        </pc:spChg>
        <pc:spChg chg="mod">
          <ac:chgData name="Lutticken,Ian" userId="7c924bd7-b15d-44ce-a55d-4f6ade4fe12e" providerId="ADAL" clId="{5B27DA9C-2F3C-43B1-A21D-151751618BDD}" dt="2023-12-08T20:38:09.609" v="484"/>
          <ac:spMkLst>
            <pc:docMk/>
            <pc:sldMk cId="3660811471" sldId="316"/>
            <ac:spMk id="32" creationId="{4DF22268-FD74-0273-21A5-D87624B36CFC}"/>
          </ac:spMkLst>
        </pc:spChg>
        <pc:spChg chg="mod">
          <ac:chgData name="Lutticken,Ian" userId="7c924bd7-b15d-44ce-a55d-4f6ade4fe12e" providerId="ADAL" clId="{5B27DA9C-2F3C-43B1-A21D-151751618BDD}" dt="2023-12-08T20:38:09.609" v="484"/>
          <ac:spMkLst>
            <pc:docMk/>
            <pc:sldMk cId="3660811471" sldId="316"/>
            <ac:spMk id="33" creationId="{6E9CA306-F027-0695-F4C6-0F3A191647C3}"/>
          </ac:spMkLst>
        </pc:spChg>
        <pc:spChg chg="mod">
          <ac:chgData name="Lutticken,Ian" userId="7c924bd7-b15d-44ce-a55d-4f6ade4fe12e" providerId="ADAL" clId="{5B27DA9C-2F3C-43B1-A21D-151751618BDD}" dt="2023-12-08T20:38:09.609" v="484"/>
          <ac:spMkLst>
            <pc:docMk/>
            <pc:sldMk cId="3660811471" sldId="316"/>
            <ac:spMk id="34" creationId="{C6C0646D-DE72-160F-A8FE-1945160793F4}"/>
          </ac:spMkLst>
        </pc:spChg>
        <pc:spChg chg="mod">
          <ac:chgData name="Lutticken,Ian" userId="7c924bd7-b15d-44ce-a55d-4f6ade4fe12e" providerId="ADAL" clId="{5B27DA9C-2F3C-43B1-A21D-151751618BDD}" dt="2023-12-08T20:38:09.609" v="484"/>
          <ac:spMkLst>
            <pc:docMk/>
            <pc:sldMk cId="3660811471" sldId="316"/>
            <ac:spMk id="35" creationId="{009C76D7-2A11-27B1-EBE3-727B04159BBD}"/>
          </ac:spMkLst>
        </pc:spChg>
        <pc:spChg chg="mod">
          <ac:chgData name="Lutticken,Ian" userId="7c924bd7-b15d-44ce-a55d-4f6ade4fe12e" providerId="ADAL" clId="{5B27DA9C-2F3C-43B1-A21D-151751618BDD}" dt="2023-12-08T20:38:09.609" v="484"/>
          <ac:spMkLst>
            <pc:docMk/>
            <pc:sldMk cId="3660811471" sldId="316"/>
            <ac:spMk id="36" creationId="{51BD7213-EE89-7E54-5F6F-F2EBC93D119B}"/>
          </ac:spMkLst>
        </pc:spChg>
        <pc:spChg chg="mod">
          <ac:chgData name="Lutticken,Ian" userId="7c924bd7-b15d-44ce-a55d-4f6ade4fe12e" providerId="ADAL" clId="{5B27DA9C-2F3C-43B1-A21D-151751618BDD}" dt="2023-12-08T20:38:09.609" v="484"/>
          <ac:spMkLst>
            <pc:docMk/>
            <pc:sldMk cId="3660811471" sldId="316"/>
            <ac:spMk id="37" creationId="{A87B460D-A855-F896-AEB9-7A4586755A64}"/>
          </ac:spMkLst>
        </pc:spChg>
        <pc:spChg chg="mod">
          <ac:chgData name="Lutticken,Ian" userId="7c924bd7-b15d-44ce-a55d-4f6ade4fe12e" providerId="ADAL" clId="{5B27DA9C-2F3C-43B1-A21D-151751618BDD}" dt="2023-12-08T20:38:09.609" v="484"/>
          <ac:spMkLst>
            <pc:docMk/>
            <pc:sldMk cId="3660811471" sldId="316"/>
            <ac:spMk id="38" creationId="{05C14481-BBA2-75F4-048C-AECD2ADC5544}"/>
          </ac:spMkLst>
        </pc:spChg>
        <pc:spChg chg="mod">
          <ac:chgData name="Lutticken,Ian" userId="7c924bd7-b15d-44ce-a55d-4f6ade4fe12e" providerId="ADAL" clId="{5B27DA9C-2F3C-43B1-A21D-151751618BDD}" dt="2023-12-08T20:38:09.609" v="484"/>
          <ac:spMkLst>
            <pc:docMk/>
            <pc:sldMk cId="3660811471" sldId="316"/>
            <ac:spMk id="39" creationId="{309B0A98-DC30-2867-0938-C0FFB3DE24B0}"/>
          </ac:spMkLst>
        </pc:spChg>
        <pc:spChg chg="mod">
          <ac:chgData name="Lutticken,Ian" userId="7c924bd7-b15d-44ce-a55d-4f6ade4fe12e" providerId="ADAL" clId="{5B27DA9C-2F3C-43B1-A21D-151751618BDD}" dt="2023-12-08T20:38:09.609" v="484"/>
          <ac:spMkLst>
            <pc:docMk/>
            <pc:sldMk cId="3660811471" sldId="316"/>
            <ac:spMk id="40" creationId="{EE4B59BB-AB1D-5F0F-D4D2-338AAEE392AB}"/>
          </ac:spMkLst>
        </pc:spChg>
        <pc:spChg chg="mod">
          <ac:chgData name="Lutticken,Ian" userId="7c924bd7-b15d-44ce-a55d-4f6ade4fe12e" providerId="ADAL" clId="{5B27DA9C-2F3C-43B1-A21D-151751618BDD}" dt="2023-12-08T20:38:09.609" v="484"/>
          <ac:spMkLst>
            <pc:docMk/>
            <pc:sldMk cId="3660811471" sldId="316"/>
            <ac:spMk id="41" creationId="{91AFD1C5-D2E8-9D0A-2E9C-C6D550687EDD}"/>
          </ac:spMkLst>
        </pc:spChg>
        <pc:spChg chg="mod">
          <ac:chgData name="Lutticken,Ian" userId="7c924bd7-b15d-44ce-a55d-4f6ade4fe12e" providerId="ADAL" clId="{5B27DA9C-2F3C-43B1-A21D-151751618BDD}" dt="2023-12-08T20:38:09.609" v="484"/>
          <ac:spMkLst>
            <pc:docMk/>
            <pc:sldMk cId="3660811471" sldId="316"/>
            <ac:spMk id="42" creationId="{18A3A8F6-654E-1F54-4A5C-6EEDF5647589}"/>
          </ac:spMkLst>
        </pc:spChg>
        <pc:spChg chg="mod">
          <ac:chgData name="Lutticken,Ian" userId="7c924bd7-b15d-44ce-a55d-4f6ade4fe12e" providerId="ADAL" clId="{5B27DA9C-2F3C-43B1-A21D-151751618BDD}" dt="2023-12-08T20:38:09.609" v="484"/>
          <ac:spMkLst>
            <pc:docMk/>
            <pc:sldMk cId="3660811471" sldId="316"/>
            <ac:spMk id="46" creationId="{85798145-C2B0-581E-9A06-4A3BA3903968}"/>
          </ac:spMkLst>
        </pc:spChg>
        <pc:spChg chg="mod">
          <ac:chgData name="Lutticken,Ian" userId="7c924bd7-b15d-44ce-a55d-4f6ade4fe12e" providerId="ADAL" clId="{5B27DA9C-2F3C-43B1-A21D-151751618BDD}" dt="2023-12-08T20:38:09.609" v="484"/>
          <ac:spMkLst>
            <pc:docMk/>
            <pc:sldMk cId="3660811471" sldId="316"/>
            <ac:spMk id="47" creationId="{F94FD6FE-F9F4-4455-047D-B0D6C3A90E7E}"/>
          </ac:spMkLst>
        </pc:spChg>
        <pc:spChg chg="mod">
          <ac:chgData name="Lutticken,Ian" userId="7c924bd7-b15d-44ce-a55d-4f6ade4fe12e" providerId="ADAL" clId="{5B27DA9C-2F3C-43B1-A21D-151751618BDD}" dt="2023-12-08T20:38:09.609" v="484"/>
          <ac:spMkLst>
            <pc:docMk/>
            <pc:sldMk cId="3660811471" sldId="316"/>
            <ac:spMk id="52" creationId="{200ACE71-52A3-DD94-F08B-9C3A17631A7E}"/>
          </ac:spMkLst>
        </pc:spChg>
        <pc:spChg chg="mod">
          <ac:chgData name="Lutticken,Ian" userId="7c924bd7-b15d-44ce-a55d-4f6ade4fe12e" providerId="ADAL" clId="{5B27DA9C-2F3C-43B1-A21D-151751618BDD}" dt="2023-12-08T20:38:09.609" v="484"/>
          <ac:spMkLst>
            <pc:docMk/>
            <pc:sldMk cId="3660811471" sldId="316"/>
            <ac:spMk id="53" creationId="{C7A3C7B8-8D9B-D135-8D69-FEF08C6ED69E}"/>
          </ac:spMkLst>
        </pc:spChg>
        <pc:spChg chg="add mod">
          <ac:chgData name="Lutticken,Ian" userId="7c924bd7-b15d-44ce-a55d-4f6ade4fe12e" providerId="ADAL" clId="{5B27DA9C-2F3C-43B1-A21D-151751618BDD}" dt="2023-12-08T20:39:17.121" v="498" actId="1076"/>
          <ac:spMkLst>
            <pc:docMk/>
            <pc:sldMk cId="3660811471" sldId="316"/>
            <ac:spMk id="54" creationId="{B3048B76-642D-DAE8-5D91-B80357486684}"/>
          </ac:spMkLst>
        </pc:spChg>
        <pc:spChg chg="add mod">
          <ac:chgData name="Lutticken,Ian" userId="7c924bd7-b15d-44ce-a55d-4f6ade4fe12e" providerId="ADAL" clId="{5B27DA9C-2F3C-43B1-A21D-151751618BDD}" dt="2023-12-08T20:39:28.215" v="500" actId="1076"/>
          <ac:spMkLst>
            <pc:docMk/>
            <pc:sldMk cId="3660811471" sldId="316"/>
            <ac:spMk id="55" creationId="{FD412685-F3AD-96A6-28AE-23DF24B53192}"/>
          </ac:spMkLst>
        </pc:spChg>
        <pc:spChg chg="add mod">
          <ac:chgData name="Lutticken,Ian" userId="7c924bd7-b15d-44ce-a55d-4f6ade4fe12e" providerId="ADAL" clId="{5B27DA9C-2F3C-43B1-A21D-151751618BDD}" dt="2023-12-08T20:39:39.715" v="502" actId="1076"/>
          <ac:spMkLst>
            <pc:docMk/>
            <pc:sldMk cId="3660811471" sldId="316"/>
            <ac:spMk id="56" creationId="{C478C754-6767-B5C9-7F7D-D7202210559A}"/>
          </ac:spMkLst>
        </pc:spChg>
        <pc:grpChg chg="add mod">
          <ac:chgData name="Lutticken,Ian" userId="7c924bd7-b15d-44ce-a55d-4f6ade4fe12e" providerId="ADAL" clId="{5B27DA9C-2F3C-43B1-A21D-151751618BDD}" dt="2023-12-08T20:38:38.761" v="492" actId="14100"/>
          <ac:grpSpMkLst>
            <pc:docMk/>
            <pc:sldMk cId="3660811471" sldId="316"/>
            <ac:grpSpMk id="2" creationId="{0A477DD6-4BD6-3216-3D53-0016FF9DC674}"/>
          </ac:grpSpMkLst>
        </pc:grpChg>
        <pc:grpChg chg="add mod">
          <ac:chgData name="Lutticken,Ian" userId="7c924bd7-b15d-44ce-a55d-4f6ade4fe12e" providerId="ADAL" clId="{5B27DA9C-2F3C-43B1-A21D-151751618BDD}" dt="2023-12-08T20:38:17.117" v="488" actId="1076"/>
          <ac:grpSpMkLst>
            <pc:docMk/>
            <pc:sldMk cId="3660811471" sldId="316"/>
            <ac:grpSpMk id="31" creationId="{BA90F3FB-132C-AF53-F6D3-FBC787BECCD4}"/>
          </ac:grpSpMkLst>
        </pc:grpChg>
        <pc:picChg chg="del">
          <ac:chgData name="Lutticken,Ian" userId="7c924bd7-b15d-44ce-a55d-4f6ade4fe12e" providerId="ADAL" clId="{5B27DA9C-2F3C-43B1-A21D-151751618BDD}" dt="2023-12-08T20:28:19.942" v="442" actId="478"/>
          <ac:picMkLst>
            <pc:docMk/>
            <pc:sldMk cId="3660811471" sldId="316"/>
            <ac:picMk id="3" creationId="{DF0DC23B-98DC-1B78-83DC-83F83A37677A}"/>
          </ac:picMkLst>
        </pc:picChg>
        <pc:cxnChg chg="mod">
          <ac:chgData name="Lutticken,Ian" userId="7c924bd7-b15d-44ce-a55d-4f6ade4fe12e" providerId="ADAL" clId="{5B27DA9C-2F3C-43B1-A21D-151751618BDD}" dt="2023-12-08T20:37:37.405" v="479"/>
          <ac:cxnSpMkLst>
            <pc:docMk/>
            <pc:sldMk cId="3660811471" sldId="316"/>
            <ac:cxnSpMk id="21" creationId="{B3E5AEA6-0AA9-AC07-135B-4D5D0276D97E}"/>
          </ac:cxnSpMkLst>
        </pc:cxnChg>
        <pc:cxnChg chg="mod">
          <ac:chgData name="Lutticken,Ian" userId="7c924bd7-b15d-44ce-a55d-4f6ade4fe12e" providerId="ADAL" clId="{5B27DA9C-2F3C-43B1-A21D-151751618BDD}" dt="2023-12-08T20:37:37.405" v="479"/>
          <ac:cxnSpMkLst>
            <pc:docMk/>
            <pc:sldMk cId="3660811471" sldId="316"/>
            <ac:cxnSpMk id="22" creationId="{14FC3C72-D152-74BE-8F28-3057AC39D1D0}"/>
          </ac:cxnSpMkLst>
        </pc:cxnChg>
        <pc:cxnChg chg="mod">
          <ac:chgData name="Lutticken,Ian" userId="7c924bd7-b15d-44ce-a55d-4f6ade4fe12e" providerId="ADAL" clId="{5B27DA9C-2F3C-43B1-A21D-151751618BDD}" dt="2023-12-08T20:38:09.609" v="484"/>
          <ac:cxnSpMkLst>
            <pc:docMk/>
            <pc:sldMk cId="3660811471" sldId="316"/>
            <ac:cxnSpMk id="43" creationId="{9AAF3B98-39AD-5DC2-DAE0-A45BA545C1A9}"/>
          </ac:cxnSpMkLst>
        </pc:cxnChg>
        <pc:cxnChg chg="mod">
          <ac:chgData name="Lutticken,Ian" userId="7c924bd7-b15d-44ce-a55d-4f6ade4fe12e" providerId="ADAL" clId="{5B27DA9C-2F3C-43B1-A21D-151751618BDD}" dt="2023-12-08T20:38:09.609" v="484"/>
          <ac:cxnSpMkLst>
            <pc:docMk/>
            <pc:sldMk cId="3660811471" sldId="316"/>
            <ac:cxnSpMk id="44" creationId="{6F6C07D0-931A-39E4-5056-FCEF3D88C9DC}"/>
          </ac:cxnSpMkLst>
        </pc:cxnChg>
        <pc:cxnChg chg="mod">
          <ac:chgData name="Lutticken,Ian" userId="7c924bd7-b15d-44ce-a55d-4f6ade4fe12e" providerId="ADAL" clId="{5B27DA9C-2F3C-43B1-A21D-151751618BDD}" dt="2023-12-08T20:38:09.609" v="484"/>
          <ac:cxnSpMkLst>
            <pc:docMk/>
            <pc:sldMk cId="3660811471" sldId="316"/>
            <ac:cxnSpMk id="45" creationId="{6362D269-FD4A-4991-C4AC-0631A24FEB13}"/>
          </ac:cxnSpMkLst>
        </pc:cxnChg>
        <pc:cxnChg chg="mod">
          <ac:chgData name="Lutticken,Ian" userId="7c924bd7-b15d-44ce-a55d-4f6ade4fe12e" providerId="ADAL" clId="{5B27DA9C-2F3C-43B1-A21D-151751618BDD}" dt="2023-12-08T20:38:09.609" v="484"/>
          <ac:cxnSpMkLst>
            <pc:docMk/>
            <pc:sldMk cId="3660811471" sldId="316"/>
            <ac:cxnSpMk id="48" creationId="{CFB2F88C-5B4B-2B9E-B02F-3B6E73D159C2}"/>
          </ac:cxnSpMkLst>
        </pc:cxnChg>
        <pc:cxnChg chg="mod">
          <ac:chgData name="Lutticken,Ian" userId="7c924bd7-b15d-44ce-a55d-4f6ade4fe12e" providerId="ADAL" clId="{5B27DA9C-2F3C-43B1-A21D-151751618BDD}" dt="2023-12-08T20:38:09.609" v="484"/>
          <ac:cxnSpMkLst>
            <pc:docMk/>
            <pc:sldMk cId="3660811471" sldId="316"/>
            <ac:cxnSpMk id="49" creationId="{BBFE1F34-079F-4686-8A64-C71F5D47B03D}"/>
          </ac:cxnSpMkLst>
        </pc:cxnChg>
        <pc:cxnChg chg="mod">
          <ac:chgData name="Lutticken,Ian" userId="7c924bd7-b15d-44ce-a55d-4f6ade4fe12e" providerId="ADAL" clId="{5B27DA9C-2F3C-43B1-A21D-151751618BDD}" dt="2023-12-08T20:38:09.609" v="484"/>
          <ac:cxnSpMkLst>
            <pc:docMk/>
            <pc:sldMk cId="3660811471" sldId="316"/>
            <ac:cxnSpMk id="50" creationId="{9854137F-912B-3BB6-DC37-A790583F8D3E}"/>
          </ac:cxnSpMkLst>
        </pc:cxnChg>
        <pc:cxnChg chg="mod">
          <ac:chgData name="Lutticken,Ian" userId="7c924bd7-b15d-44ce-a55d-4f6ade4fe12e" providerId="ADAL" clId="{5B27DA9C-2F3C-43B1-A21D-151751618BDD}" dt="2023-12-08T20:38:09.609" v="484"/>
          <ac:cxnSpMkLst>
            <pc:docMk/>
            <pc:sldMk cId="3660811471" sldId="316"/>
            <ac:cxnSpMk id="51" creationId="{DDA319AE-102F-F51F-3CE8-D81AB72D6C51}"/>
          </ac:cxnSpMkLst>
        </pc:cxnChg>
      </pc:sldChg>
      <pc:sldChg chg="addSp delSp modSp add mod setBg modNotesTx">
        <pc:chgData name="Lutticken,Ian" userId="7c924bd7-b15d-44ce-a55d-4f6ade4fe12e" providerId="ADAL" clId="{5B27DA9C-2F3C-43B1-A21D-151751618BDD}" dt="2023-12-08T20:50:31.248" v="573" actId="20577"/>
        <pc:sldMkLst>
          <pc:docMk/>
          <pc:sldMk cId="3489662792" sldId="317"/>
        </pc:sldMkLst>
        <pc:spChg chg="add del">
          <ac:chgData name="Lutticken,Ian" userId="7c924bd7-b15d-44ce-a55d-4f6ade4fe12e" providerId="ADAL" clId="{5B27DA9C-2F3C-43B1-A21D-151751618BDD}" dt="2023-12-08T20:45:14.402" v="520" actId="478"/>
          <ac:spMkLst>
            <pc:docMk/>
            <pc:sldMk cId="3489662792" sldId="317"/>
            <ac:spMk id="2" creationId="{A732A6C6-8CF3-54BB-E255-143FDB2C5031}"/>
          </ac:spMkLst>
        </pc:spChg>
        <pc:spChg chg="add mod ord">
          <ac:chgData name="Lutticken,Ian" userId="7c924bd7-b15d-44ce-a55d-4f6ade4fe12e" providerId="ADAL" clId="{5B27DA9C-2F3C-43B1-A21D-151751618BDD}" dt="2023-12-08T20:50:31.248" v="573" actId="20577"/>
          <ac:spMkLst>
            <pc:docMk/>
            <pc:sldMk cId="3489662792" sldId="317"/>
            <ac:spMk id="5" creationId="{885B3E43-137D-DA4F-101D-5164FA93536B}"/>
          </ac:spMkLst>
        </pc:spChg>
        <pc:grpChg chg="add">
          <ac:chgData name="Lutticken,Ian" userId="7c924bd7-b15d-44ce-a55d-4f6ade4fe12e" providerId="ADAL" clId="{5B27DA9C-2F3C-43B1-A21D-151751618BDD}" dt="2023-12-08T20:48:05.222" v="528" actId="26606"/>
          <ac:grpSpMkLst>
            <pc:docMk/>
            <pc:sldMk cId="3489662792" sldId="317"/>
            <ac:grpSpMk id="6" creationId="{63737881-458F-40AD-B72B-B57D267DC423}"/>
          </ac:grpSpMkLst>
        </pc:grpChg>
        <pc:grpChg chg="add del">
          <ac:chgData name="Lutticken,Ian" userId="7c924bd7-b15d-44ce-a55d-4f6ade4fe12e" providerId="ADAL" clId="{5B27DA9C-2F3C-43B1-A21D-151751618BDD}" dt="2023-12-08T20:45:35.073" v="523" actId="26606"/>
          <ac:grpSpMkLst>
            <pc:docMk/>
            <pc:sldMk cId="3489662792" sldId="317"/>
            <ac:grpSpMk id="9" creationId="{63737881-458F-40AD-B72B-B57D267DC423}"/>
          </ac:grpSpMkLst>
        </pc:grpChg>
        <pc:picChg chg="del">
          <ac:chgData name="Lutticken,Ian" userId="7c924bd7-b15d-44ce-a55d-4f6ade4fe12e" providerId="ADAL" clId="{5B27DA9C-2F3C-43B1-A21D-151751618BDD}" dt="2023-12-08T20:42:28.880" v="518" actId="478"/>
          <ac:picMkLst>
            <pc:docMk/>
            <pc:sldMk cId="3489662792" sldId="317"/>
            <ac:picMk id="3" creationId="{DF0DC23B-98DC-1B78-83DC-83F83A37677A}"/>
          </ac:picMkLst>
        </pc:picChg>
        <pc:picChg chg="add mod ord">
          <ac:chgData name="Lutticken,Ian" userId="7c924bd7-b15d-44ce-a55d-4f6ade4fe12e" providerId="ADAL" clId="{5B27DA9C-2F3C-43B1-A21D-151751618BDD}" dt="2023-12-08T20:50:07.606" v="533" actId="167"/>
          <ac:picMkLst>
            <pc:docMk/>
            <pc:sldMk cId="3489662792" sldId="317"/>
            <ac:picMk id="4" creationId="{2B362312-F918-A693-899B-00EDA82B8D3B}"/>
          </ac:picMkLst>
        </pc:picChg>
      </pc:sldChg>
      <pc:sldChg chg="modSp add mod ord">
        <pc:chgData name="Lutticken,Ian" userId="7c924bd7-b15d-44ce-a55d-4f6ade4fe12e" providerId="ADAL" clId="{5B27DA9C-2F3C-43B1-A21D-151751618BDD}" dt="2023-12-08T20:40:39.408" v="512" actId="20577"/>
        <pc:sldMkLst>
          <pc:docMk/>
          <pc:sldMk cId="3301452206" sldId="318"/>
        </pc:sldMkLst>
        <pc:spChg chg="mod">
          <ac:chgData name="Lutticken,Ian" userId="7c924bd7-b15d-44ce-a55d-4f6ade4fe12e" providerId="ADAL" clId="{5B27DA9C-2F3C-43B1-A21D-151751618BDD}" dt="2023-12-08T20:40:39.408" v="512" actId="20577"/>
          <ac:spMkLst>
            <pc:docMk/>
            <pc:sldMk cId="3301452206" sldId="318"/>
            <ac:spMk id="4" creationId="{B7039A79-FB37-4AA0-9E71-5EA1A2DE632F}"/>
          </ac:spMkLst>
        </pc:spChg>
      </pc:sldChg>
    </pc:docChg>
  </pc:docChgLst>
  <pc:docChgLst>
    <pc:chgData name="Lutticken,Ian" userId="7c924bd7-b15d-44ce-a55d-4f6ade4fe12e" providerId="ADAL" clId="{012A81CF-B3B1-4270-8C98-D52E3421BC35}"/>
    <pc:docChg chg="undo custSel addSld delSld modSld sldOrd modSection">
      <pc:chgData name="Lutticken,Ian" userId="7c924bd7-b15d-44ce-a55d-4f6ade4fe12e" providerId="ADAL" clId="{012A81CF-B3B1-4270-8C98-D52E3421BC35}" dt="2023-11-29T20:52:29.508" v="1697"/>
      <pc:docMkLst>
        <pc:docMk/>
      </pc:docMkLst>
      <pc:sldChg chg="addSp delSp modSp mod modNotesTx">
        <pc:chgData name="Lutticken,Ian" userId="7c924bd7-b15d-44ce-a55d-4f6ade4fe12e" providerId="ADAL" clId="{012A81CF-B3B1-4270-8C98-D52E3421BC35}" dt="2023-11-28T19:47:39.789" v="28"/>
        <pc:sldMkLst>
          <pc:docMk/>
          <pc:sldMk cId="857287555" sldId="275"/>
        </pc:sldMkLst>
        <pc:spChg chg="mod">
          <ac:chgData name="Lutticken,Ian" userId="7c924bd7-b15d-44ce-a55d-4f6ade4fe12e" providerId="ADAL" clId="{012A81CF-B3B1-4270-8C98-D52E3421BC35}" dt="2023-11-28T19:46:50.571" v="27" actId="20577"/>
          <ac:spMkLst>
            <pc:docMk/>
            <pc:sldMk cId="857287555" sldId="275"/>
            <ac:spMk id="6" creationId="{9C7AEA56-28DE-4C7F-B29E-CBA1FAF09F68}"/>
          </ac:spMkLst>
        </pc:spChg>
        <pc:picChg chg="add mod">
          <ac:chgData name="Lutticken,Ian" userId="7c924bd7-b15d-44ce-a55d-4f6ade4fe12e" providerId="ADAL" clId="{012A81CF-B3B1-4270-8C98-D52E3421BC35}" dt="2023-11-28T19:46:31.939" v="5" actId="1076"/>
          <ac:picMkLst>
            <pc:docMk/>
            <pc:sldMk cId="857287555" sldId="275"/>
            <ac:picMk id="2" creationId="{50C890AD-FD13-619B-4B28-48EE842310FE}"/>
          </ac:picMkLst>
        </pc:picChg>
        <pc:picChg chg="del">
          <ac:chgData name="Lutticken,Ian" userId="7c924bd7-b15d-44ce-a55d-4f6ade4fe12e" providerId="ADAL" clId="{012A81CF-B3B1-4270-8C98-D52E3421BC35}" dt="2023-11-28T19:45:59.700" v="0" actId="478"/>
          <ac:picMkLst>
            <pc:docMk/>
            <pc:sldMk cId="857287555" sldId="275"/>
            <ac:picMk id="7" creationId="{5249E700-3493-4842-9885-38464C639532}"/>
          </ac:picMkLst>
        </pc:picChg>
      </pc:sldChg>
      <pc:sldChg chg="addSp delSp modSp mod modNotesTx">
        <pc:chgData name="Lutticken,Ian" userId="7c924bd7-b15d-44ce-a55d-4f6ade4fe12e" providerId="ADAL" clId="{012A81CF-B3B1-4270-8C98-D52E3421BC35}" dt="2023-11-28T19:53:30.762" v="113"/>
        <pc:sldMkLst>
          <pc:docMk/>
          <pc:sldMk cId="758618599" sldId="277"/>
        </pc:sldMkLst>
        <pc:spChg chg="add mod">
          <ac:chgData name="Lutticken,Ian" userId="7c924bd7-b15d-44ce-a55d-4f6ade4fe12e" providerId="ADAL" clId="{012A81CF-B3B1-4270-8C98-D52E3421BC35}" dt="2023-11-28T19:52:53.541" v="109" actId="255"/>
          <ac:spMkLst>
            <pc:docMk/>
            <pc:sldMk cId="758618599" sldId="277"/>
            <ac:spMk id="2" creationId="{F13B1B6F-8B79-8DB5-9D30-226B2472F1A5}"/>
          </ac:spMkLst>
        </pc:spChg>
        <pc:spChg chg="add mod">
          <ac:chgData name="Lutticken,Ian" userId="7c924bd7-b15d-44ce-a55d-4f6ade4fe12e" providerId="ADAL" clId="{012A81CF-B3B1-4270-8C98-D52E3421BC35}" dt="2023-11-28T19:53:00.025" v="110" actId="255"/>
          <ac:spMkLst>
            <pc:docMk/>
            <pc:sldMk cId="758618599" sldId="277"/>
            <ac:spMk id="3" creationId="{BC0A929E-492D-EF2E-DC2E-EC420F277036}"/>
          </ac:spMkLst>
        </pc:spChg>
        <pc:spChg chg="mod">
          <ac:chgData name="Lutticken,Ian" userId="7c924bd7-b15d-44ce-a55d-4f6ade4fe12e" providerId="ADAL" clId="{012A81CF-B3B1-4270-8C98-D52E3421BC35}" dt="2023-11-28T19:48:54.126" v="69" actId="20577"/>
          <ac:spMkLst>
            <pc:docMk/>
            <pc:sldMk cId="758618599" sldId="277"/>
            <ac:spMk id="4" creationId="{DE258EB7-D90B-43FD-9A2B-AA508BBAE6E2}"/>
          </ac:spMkLst>
        </pc:spChg>
        <pc:spChg chg="del mod">
          <ac:chgData name="Lutticken,Ian" userId="7c924bd7-b15d-44ce-a55d-4f6ade4fe12e" providerId="ADAL" clId="{012A81CF-B3B1-4270-8C98-D52E3421BC35}" dt="2023-11-28T19:49:17.310" v="71" actId="478"/>
          <ac:spMkLst>
            <pc:docMk/>
            <pc:sldMk cId="758618599" sldId="277"/>
            <ac:spMk id="5" creationId="{777B6683-16C7-49CA-8A17-7AE3DB1EF13B}"/>
          </ac:spMkLst>
        </pc:spChg>
        <pc:spChg chg="add mod">
          <ac:chgData name="Lutticken,Ian" userId="7c924bd7-b15d-44ce-a55d-4f6ade4fe12e" providerId="ADAL" clId="{012A81CF-B3B1-4270-8C98-D52E3421BC35}" dt="2023-11-28T19:53:06.290" v="111" actId="255"/>
          <ac:spMkLst>
            <pc:docMk/>
            <pc:sldMk cId="758618599" sldId="277"/>
            <ac:spMk id="6" creationId="{4FC5AA65-4CB0-D96C-3FFF-B9E9D22A5C68}"/>
          </ac:spMkLst>
        </pc:spChg>
        <pc:spChg chg="add mod">
          <ac:chgData name="Lutticken,Ian" userId="7c924bd7-b15d-44ce-a55d-4f6ade4fe12e" providerId="ADAL" clId="{012A81CF-B3B1-4270-8C98-D52E3421BC35}" dt="2023-11-28T19:53:12.540" v="112" actId="255"/>
          <ac:spMkLst>
            <pc:docMk/>
            <pc:sldMk cId="758618599" sldId="277"/>
            <ac:spMk id="7" creationId="{24DCAEB4-B8F5-FDC9-BFA1-096172660A32}"/>
          </ac:spMkLst>
        </pc:spChg>
      </pc:sldChg>
      <pc:sldChg chg="delSp modSp mod">
        <pc:chgData name="Lutticken,Ian" userId="7c924bd7-b15d-44ce-a55d-4f6ade4fe12e" providerId="ADAL" clId="{012A81CF-B3B1-4270-8C98-D52E3421BC35}" dt="2023-11-28T20:11:15.991" v="184" actId="478"/>
        <pc:sldMkLst>
          <pc:docMk/>
          <pc:sldMk cId="3666390837" sldId="279"/>
        </pc:sldMkLst>
        <pc:spChg chg="mod">
          <ac:chgData name="Lutticken,Ian" userId="7c924bd7-b15d-44ce-a55d-4f6ade4fe12e" providerId="ADAL" clId="{012A81CF-B3B1-4270-8C98-D52E3421BC35}" dt="2023-11-28T20:11:02.048" v="182" actId="20577"/>
          <ac:spMkLst>
            <pc:docMk/>
            <pc:sldMk cId="3666390837" sldId="279"/>
            <ac:spMk id="4" creationId="{B7039A79-FB37-4AA0-9E71-5EA1A2DE632F}"/>
          </ac:spMkLst>
        </pc:spChg>
        <pc:spChg chg="del mod">
          <ac:chgData name="Lutticken,Ian" userId="7c924bd7-b15d-44ce-a55d-4f6ade4fe12e" providerId="ADAL" clId="{012A81CF-B3B1-4270-8C98-D52E3421BC35}" dt="2023-11-28T20:11:15.991" v="184" actId="478"/>
          <ac:spMkLst>
            <pc:docMk/>
            <pc:sldMk cId="3666390837" sldId="279"/>
            <ac:spMk id="5" creationId="{194ED94E-1472-4A93-8DE9-A767B2731B52}"/>
          </ac:spMkLst>
        </pc:spChg>
      </pc:sldChg>
      <pc:sldChg chg="modSp mod ord">
        <pc:chgData name="Lutticken,Ian" userId="7c924bd7-b15d-44ce-a55d-4f6ade4fe12e" providerId="ADAL" clId="{012A81CF-B3B1-4270-8C98-D52E3421BC35}" dt="2023-11-28T20:23:57.964" v="331"/>
        <pc:sldMkLst>
          <pc:docMk/>
          <pc:sldMk cId="2776197509" sldId="280"/>
        </pc:sldMkLst>
        <pc:spChg chg="mod">
          <ac:chgData name="Lutticken,Ian" userId="7c924bd7-b15d-44ce-a55d-4f6ade4fe12e" providerId="ADAL" clId="{012A81CF-B3B1-4270-8C98-D52E3421BC35}" dt="2023-11-28T20:22:40.248" v="315" actId="20577"/>
          <ac:spMkLst>
            <pc:docMk/>
            <pc:sldMk cId="2776197509" sldId="280"/>
            <ac:spMk id="4" creationId="{ABB44DA2-2BB4-4423-ABB4-2088ABA6D5BF}"/>
          </ac:spMkLst>
        </pc:spChg>
        <pc:spChg chg="mod">
          <ac:chgData name="Lutticken,Ian" userId="7c924bd7-b15d-44ce-a55d-4f6ade4fe12e" providerId="ADAL" clId="{012A81CF-B3B1-4270-8C98-D52E3421BC35}" dt="2023-11-28T20:23:21.714" v="329" actId="20577"/>
          <ac:spMkLst>
            <pc:docMk/>
            <pc:sldMk cId="2776197509" sldId="280"/>
            <ac:spMk id="5" creationId="{01CE7849-C1C5-4ABE-9B84-7BDFD550368E}"/>
          </ac:spMkLst>
        </pc:spChg>
      </pc:sldChg>
      <pc:sldChg chg="add mod ord modShow">
        <pc:chgData name="Lutticken,Ian" userId="7c924bd7-b15d-44ce-a55d-4f6ade4fe12e" providerId="ADAL" clId="{012A81CF-B3B1-4270-8C98-D52E3421BC35}" dt="2023-11-29T20:31:50.570" v="1423"/>
        <pc:sldMkLst>
          <pc:docMk/>
          <pc:sldMk cId="610703492" sldId="283"/>
        </pc:sldMkLst>
      </pc:sldChg>
      <pc:sldChg chg="modSp add mod ord modShow">
        <pc:chgData name="Lutticken,Ian" userId="7c924bd7-b15d-44ce-a55d-4f6ade4fe12e" providerId="ADAL" clId="{012A81CF-B3B1-4270-8C98-D52E3421BC35}" dt="2023-11-28T20:05:20.129" v="150" actId="14100"/>
        <pc:sldMkLst>
          <pc:docMk/>
          <pc:sldMk cId="2691342478" sldId="284"/>
        </pc:sldMkLst>
        <pc:spChg chg="mod">
          <ac:chgData name="Lutticken,Ian" userId="7c924bd7-b15d-44ce-a55d-4f6ade4fe12e" providerId="ADAL" clId="{012A81CF-B3B1-4270-8C98-D52E3421BC35}" dt="2023-11-28T19:55:42.285" v="136" actId="20577"/>
          <ac:spMkLst>
            <pc:docMk/>
            <pc:sldMk cId="2691342478" sldId="284"/>
            <ac:spMk id="4" creationId="{DE258EB7-D90B-43FD-9A2B-AA508BBAE6E2}"/>
          </ac:spMkLst>
        </pc:spChg>
        <pc:spChg chg="mod">
          <ac:chgData name="Lutticken,Ian" userId="7c924bd7-b15d-44ce-a55d-4f6ade4fe12e" providerId="ADAL" clId="{012A81CF-B3B1-4270-8C98-D52E3421BC35}" dt="2023-11-28T20:05:20.129" v="150" actId="14100"/>
          <ac:spMkLst>
            <pc:docMk/>
            <pc:sldMk cId="2691342478" sldId="284"/>
            <ac:spMk id="5" creationId="{777B6683-16C7-49CA-8A17-7AE3DB1EF13B}"/>
          </ac:spMkLst>
        </pc:spChg>
      </pc:sldChg>
      <pc:sldChg chg="addSp delSp modSp add mod">
        <pc:chgData name="Lutticken,Ian" userId="7c924bd7-b15d-44ce-a55d-4f6ade4fe12e" providerId="ADAL" clId="{012A81CF-B3B1-4270-8C98-D52E3421BC35}" dt="2023-11-28T20:11:42.399" v="208" actId="478"/>
        <pc:sldMkLst>
          <pc:docMk/>
          <pc:sldMk cId="1153625013" sldId="285"/>
        </pc:sldMkLst>
        <pc:spChg chg="add del mod">
          <ac:chgData name="Lutticken,Ian" userId="7c924bd7-b15d-44ce-a55d-4f6ade4fe12e" providerId="ADAL" clId="{012A81CF-B3B1-4270-8C98-D52E3421BC35}" dt="2023-11-28T20:11:42.399" v="208" actId="478"/>
          <ac:spMkLst>
            <pc:docMk/>
            <pc:sldMk cId="1153625013" sldId="285"/>
            <ac:spMk id="3" creationId="{673946AC-AD63-7762-D155-39CEEA3D693B}"/>
          </ac:spMkLst>
        </pc:spChg>
        <pc:spChg chg="mod">
          <ac:chgData name="Lutticken,Ian" userId="7c924bd7-b15d-44ce-a55d-4f6ade4fe12e" providerId="ADAL" clId="{012A81CF-B3B1-4270-8C98-D52E3421BC35}" dt="2023-11-28T20:11:33.855" v="206" actId="20577"/>
          <ac:spMkLst>
            <pc:docMk/>
            <pc:sldMk cId="1153625013" sldId="285"/>
            <ac:spMk id="4" creationId="{B7039A79-FB37-4AA0-9E71-5EA1A2DE632F}"/>
          </ac:spMkLst>
        </pc:spChg>
        <pc:spChg chg="del">
          <ac:chgData name="Lutticken,Ian" userId="7c924bd7-b15d-44ce-a55d-4f6ade4fe12e" providerId="ADAL" clId="{012A81CF-B3B1-4270-8C98-D52E3421BC35}" dt="2023-11-28T20:11:39.239" v="207" actId="478"/>
          <ac:spMkLst>
            <pc:docMk/>
            <pc:sldMk cId="1153625013" sldId="285"/>
            <ac:spMk id="5" creationId="{194ED94E-1472-4A93-8DE9-A767B2731B52}"/>
          </ac:spMkLst>
        </pc:spChg>
      </pc:sldChg>
      <pc:sldChg chg="addSp delSp modSp add mod">
        <pc:chgData name="Lutticken,Ian" userId="7c924bd7-b15d-44ce-a55d-4f6ade4fe12e" providerId="ADAL" clId="{012A81CF-B3B1-4270-8C98-D52E3421BC35}" dt="2023-11-28T20:12:15.344" v="245" actId="478"/>
        <pc:sldMkLst>
          <pc:docMk/>
          <pc:sldMk cId="2128048737" sldId="286"/>
        </pc:sldMkLst>
        <pc:spChg chg="add del mod">
          <ac:chgData name="Lutticken,Ian" userId="7c924bd7-b15d-44ce-a55d-4f6ade4fe12e" providerId="ADAL" clId="{012A81CF-B3B1-4270-8C98-D52E3421BC35}" dt="2023-11-28T20:12:15.344" v="245" actId="478"/>
          <ac:spMkLst>
            <pc:docMk/>
            <pc:sldMk cId="2128048737" sldId="286"/>
            <ac:spMk id="3" creationId="{150ECAAC-C30F-79AD-E599-B6210D5AC743}"/>
          </ac:spMkLst>
        </pc:spChg>
        <pc:spChg chg="mod">
          <ac:chgData name="Lutticken,Ian" userId="7c924bd7-b15d-44ce-a55d-4f6ade4fe12e" providerId="ADAL" clId="{012A81CF-B3B1-4270-8C98-D52E3421BC35}" dt="2023-11-28T20:12:06.703" v="243" actId="20577"/>
          <ac:spMkLst>
            <pc:docMk/>
            <pc:sldMk cId="2128048737" sldId="286"/>
            <ac:spMk id="4" creationId="{B7039A79-FB37-4AA0-9E71-5EA1A2DE632F}"/>
          </ac:spMkLst>
        </pc:spChg>
        <pc:spChg chg="del">
          <ac:chgData name="Lutticken,Ian" userId="7c924bd7-b15d-44ce-a55d-4f6ade4fe12e" providerId="ADAL" clId="{012A81CF-B3B1-4270-8C98-D52E3421BC35}" dt="2023-11-28T20:12:13.029" v="244" actId="478"/>
          <ac:spMkLst>
            <pc:docMk/>
            <pc:sldMk cId="2128048737" sldId="286"/>
            <ac:spMk id="5" creationId="{194ED94E-1472-4A93-8DE9-A767B2731B52}"/>
          </ac:spMkLst>
        </pc:spChg>
      </pc:sldChg>
      <pc:sldChg chg="addSp delSp modSp add mod">
        <pc:chgData name="Lutticken,Ian" userId="7c924bd7-b15d-44ce-a55d-4f6ade4fe12e" providerId="ADAL" clId="{012A81CF-B3B1-4270-8C98-D52E3421BC35}" dt="2023-11-28T20:20:20.900" v="266" actId="478"/>
        <pc:sldMkLst>
          <pc:docMk/>
          <pc:sldMk cId="2119417072" sldId="287"/>
        </pc:sldMkLst>
        <pc:spChg chg="add del mod">
          <ac:chgData name="Lutticken,Ian" userId="7c924bd7-b15d-44ce-a55d-4f6ade4fe12e" providerId="ADAL" clId="{012A81CF-B3B1-4270-8C98-D52E3421BC35}" dt="2023-11-28T20:20:20.900" v="266" actId="478"/>
          <ac:spMkLst>
            <pc:docMk/>
            <pc:sldMk cId="2119417072" sldId="287"/>
            <ac:spMk id="3" creationId="{98060AA2-F1ED-1DE7-5447-A7939CDF62B5}"/>
          </ac:spMkLst>
        </pc:spChg>
        <pc:spChg chg="mod">
          <ac:chgData name="Lutticken,Ian" userId="7c924bd7-b15d-44ce-a55d-4f6ade4fe12e" providerId="ADAL" clId="{012A81CF-B3B1-4270-8C98-D52E3421BC35}" dt="2023-11-28T20:20:13.762" v="264" actId="20577"/>
          <ac:spMkLst>
            <pc:docMk/>
            <pc:sldMk cId="2119417072" sldId="287"/>
            <ac:spMk id="4" creationId="{B7039A79-FB37-4AA0-9E71-5EA1A2DE632F}"/>
          </ac:spMkLst>
        </pc:spChg>
        <pc:spChg chg="del">
          <ac:chgData name="Lutticken,Ian" userId="7c924bd7-b15d-44ce-a55d-4f6ade4fe12e" providerId="ADAL" clId="{012A81CF-B3B1-4270-8C98-D52E3421BC35}" dt="2023-11-28T20:20:17.750" v="265" actId="478"/>
          <ac:spMkLst>
            <pc:docMk/>
            <pc:sldMk cId="2119417072" sldId="287"/>
            <ac:spMk id="5" creationId="{194ED94E-1472-4A93-8DE9-A767B2731B52}"/>
          </ac:spMkLst>
        </pc:spChg>
      </pc:sldChg>
      <pc:sldChg chg="addSp delSp modSp add mod">
        <pc:chgData name="Lutticken,Ian" userId="7c924bd7-b15d-44ce-a55d-4f6ade4fe12e" providerId="ADAL" clId="{012A81CF-B3B1-4270-8C98-D52E3421BC35}" dt="2023-11-28T20:20:55.779" v="288" actId="478"/>
        <pc:sldMkLst>
          <pc:docMk/>
          <pc:sldMk cId="2600644168" sldId="288"/>
        </pc:sldMkLst>
        <pc:spChg chg="add del mod">
          <ac:chgData name="Lutticken,Ian" userId="7c924bd7-b15d-44ce-a55d-4f6ade4fe12e" providerId="ADAL" clId="{012A81CF-B3B1-4270-8C98-D52E3421BC35}" dt="2023-11-28T20:20:55.779" v="288" actId="478"/>
          <ac:spMkLst>
            <pc:docMk/>
            <pc:sldMk cId="2600644168" sldId="288"/>
            <ac:spMk id="3" creationId="{FC98BE39-AE2E-8E1E-D475-6E978972C979}"/>
          </ac:spMkLst>
        </pc:spChg>
        <pc:spChg chg="mod">
          <ac:chgData name="Lutticken,Ian" userId="7c924bd7-b15d-44ce-a55d-4f6ade4fe12e" providerId="ADAL" clId="{012A81CF-B3B1-4270-8C98-D52E3421BC35}" dt="2023-11-28T20:20:48.684" v="286" actId="20577"/>
          <ac:spMkLst>
            <pc:docMk/>
            <pc:sldMk cId="2600644168" sldId="288"/>
            <ac:spMk id="4" creationId="{B7039A79-FB37-4AA0-9E71-5EA1A2DE632F}"/>
          </ac:spMkLst>
        </pc:spChg>
        <pc:spChg chg="del">
          <ac:chgData name="Lutticken,Ian" userId="7c924bd7-b15d-44ce-a55d-4f6ade4fe12e" providerId="ADAL" clId="{012A81CF-B3B1-4270-8C98-D52E3421BC35}" dt="2023-11-28T20:20:52.817" v="287" actId="478"/>
          <ac:spMkLst>
            <pc:docMk/>
            <pc:sldMk cId="2600644168" sldId="288"/>
            <ac:spMk id="5" creationId="{194ED94E-1472-4A93-8DE9-A767B2731B52}"/>
          </ac:spMkLst>
        </pc:spChg>
      </pc:sldChg>
      <pc:sldChg chg="add mod modShow">
        <pc:chgData name="Lutticken,Ian" userId="7c924bd7-b15d-44ce-a55d-4f6ade4fe12e" providerId="ADAL" clId="{012A81CF-B3B1-4270-8C98-D52E3421BC35}" dt="2023-11-28T20:21:58.137" v="289" actId="729"/>
        <pc:sldMkLst>
          <pc:docMk/>
          <pc:sldMk cId="1383785803" sldId="289"/>
        </pc:sldMkLst>
      </pc:sldChg>
      <pc:sldChg chg="add mod modShow">
        <pc:chgData name="Lutticken,Ian" userId="7c924bd7-b15d-44ce-a55d-4f6ade4fe12e" providerId="ADAL" clId="{012A81CF-B3B1-4270-8C98-D52E3421BC35}" dt="2023-11-28T20:22:23.994" v="291" actId="729"/>
        <pc:sldMkLst>
          <pc:docMk/>
          <pc:sldMk cId="1586993574" sldId="290"/>
        </pc:sldMkLst>
      </pc:sldChg>
      <pc:sldChg chg="addSp delSp modSp del mod setBg">
        <pc:chgData name="Lutticken,Ian" userId="7c924bd7-b15d-44ce-a55d-4f6ade4fe12e" providerId="ADAL" clId="{012A81CF-B3B1-4270-8C98-D52E3421BC35}" dt="2023-11-29T15:34:10.062" v="512" actId="2696"/>
        <pc:sldMkLst>
          <pc:docMk/>
          <pc:sldMk cId="1370020811" sldId="292"/>
        </pc:sldMkLst>
        <pc:spChg chg="mod">
          <ac:chgData name="Lutticken,Ian" userId="7c924bd7-b15d-44ce-a55d-4f6ade4fe12e" providerId="ADAL" clId="{012A81CF-B3B1-4270-8C98-D52E3421BC35}" dt="2023-11-29T15:19:25.536" v="440" actId="26606"/>
          <ac:spMkLst>
            <pc:docMk/>
            <pc:sldMk cId="1370020811" sldId="292"/>
            <ac:spMk id="4" creationId="{DE258EB7-D90B-43FD-9A2B-AA508BBAE6E2}"/>
          </ac:spMkLst>
        </pc:spChg>
        <pc:spChg chg="add del mod">
          <ac:chgData name="Lutticken,Ian" userId="7c924bd7-b15d-44ce-a55d-4f6ade4fe12e" providerId="ADAL" clId="{012A81CF-B3B1-4270-8C98-D52E3421BC35}" dt="2023-11-29T15:34:07.071" v="511" actId="21"/>
          <ac:spMkLst>
            <pc:docMk/>
            <pc:sldMk cId="1370020811" sldId="292"/>
            <ac:spMk id="6" creationId="{5B4B3BA4-46F1-7842-0B15-66EBBFC355D8}"/>
          </ac:spMkLst>
        </pc:spChg>
        <pc:spChg chg="del mod">
          <ac:chgData name="Lutticken,Ian" userId="7c924bd7-b15d-44ce-a55d-4f6ade4fe12e" providerId="ADAL" clId="{012A81CF-B3B1-4270-8C98-D52E3421BC35}" dt="2023-11-29T15:34:07.071" v="511" actId="21"/>
          <ac:spMkLst>
            <pc:docMk/>
            <pc:sldMk cId="1370020811" sldId="292"/>
            <ac:spMk id="10" creationId="{44177389-03AF-C4CA-78C6-20D5067F273F}"/>
          </ac:spMkLst>
        </pc:spChg>
        <pc:spChg chg="del mod">
          <ac:chgData name="Lutticken,Ian" userId="7c924bd7-b15d-44ce-a55d-4f6ade4fe12e" providerId="ADAL" clId="{012A81CF-B3B1-4270-8C98-D52E3421BC35}" dt="2023-11-29T15:34:07.071" v="511" actId="21"/>
          <ac:spMkLst>
            <pc:docMk/>
            <pc:sldMk cId="1370020811" sldId="292"/>
            <ac:spMk id="11" creationId="{22B1395B-5AAA-C2CE-37AB-7D0D507C7CCF}"/>
          </ac:spMkLst>
        </pc:spChg>
        <pc:spChg chg="del mod">
          <ac:chgData name="Lutticken,Ian" userId="7c924bd7-b15d-44ce-a55d-4f6ade4fe12e" providerId="ADAL" clId="{012A81CF-B3B1-4270-8C98-D52E3421BC35}" dt="2023-11-29T15:34:07.071" v="511" actId="21"/>
          <ac:spMkLst>
            <pc:docMk/>
            <pc:sldMk cId="1370020811" sldId="292"/>
            <ac:spMk id="13" creationId="{95B2D445-252A-C3FE-F9FA-238E86AF4970}"/>
          </ac:spMkLst>
        </pc:spChg>
        <pc:spChg chg="add del mod">
          <ac:chgData name="Lutticken,Ian" userId="7c924bd7-b15d-44ce-a55d-4f6ade4fe12e" providerId="ADAL" clId="{012A81CF-B3B1-4270-8C98-D52E3421BC35}" dt="2023-11-29T15:34:07.071" v="511" actId="21"/>
          <ac:spMkLst>
            <pc:docMk/>
            <pc:sldMk cId="1370020811" sldId="292"/>
            <ac:spMk id="14" creationId="{95FA0BE3-3BC0-DDF5-010D-5CAE8307A5D1}"/>
          </ac:spMkLst>
        </pc:spChg>
        <pc:spChg chg="add del mod">
          <ac:chgData name="Lutticken,Ian" userId="7c924bd7-b15d-44ce-a55d-4f6ade4fe12e" providerId="ADAL" clId="{012A81CF-B3B1-4270-8C98-D52E3421BC35}" dt="2023-11-29T15:34:07.071" v="511" actId="21"/>
          <ac:spMkLst>
            <pc:docMk/>
            <pc:sldMk cId="1370020811" sldId="292"/>
            <ac:spMk id="16" creationId="{FE8355C8-7E4A-71FA-9487-3F01C5664C99}"/>
          </ac:spMkLst>
        </pc:spChg>
        <pc:spChg chg="add del mod">
          <ac:chgData name="Lutticken,Ian" userId="7c924bd7-b15d-44ce-a55d-4f6ade4fe12e" providerId="ADAL" clId="{012A81CF-B3B1-4270-8C98-D52E3421BC35}" dt="2023-11-29T15:34:07.071" v="511" actId="21"/>
          <ac:spMkLst>
            <pc:docMk/>
            <pc:sldMk cId="1370020811" sldId="292"/>
            <ac:spMk id="18" creationId="{32EA066C-C527-4BA9-2517-0D01ACF73AD3}"/>
          </ac:spMkLst>
        </pc:spChg>
        <pc:spChg chg="add del">
          <ac:chgData name="Lutticken,Ian" userId="7c924bd7-b15d-44ce-a55d-4f6ade4fe12e" providerId="ADAL" clId="{012A81CF-B3B1-4270-8C98-D52E3421BC35}" dt="2023-11-29T15:19:25.517" v="439" actId="26606"/>
          <ac:spMkLst>
            <pc:docMk/>
            <pc:sldMk cId="1370020811" sldId="292"/>
            <ac:spMk id="21" creationId="{9B8E1AAF-3D6F-4FD9-B5FE-CE5FC884D8E3}"/>
          </ac:spMkLst>
        </pc:spChg>
        <pc:spChg chg="add del">
          <ac:chgData name="Lutticken,Ian" userId="7c924bd7-b15d-44ce-a55d-4f6ade4fe12e" providerId="ADAL" clId="{012A81CF-B3B1-4270-8C98-D52E3421BC35}" dt="2023-11-29T15:19:25.517" v="439" actId="26606"/>
          <ac:spMkLst>
            <pc:docMk/>
            <pc:sldMk cId="1370020811" sldId="292"/>
            <ac:spMk id="23" creationId="{AC2B9E52-A969-437F-A903-A4ADFA5030E2}"/>
          </ac:spMkLst>
        </pc:spChg>
        <pc:spChg chg="add">
          <ac:chgData name="Lutticken,Ian" userId="7c924bd7-b15d-44ce-a55d-4f6ade4fe12e" providerId="ADAL" clId="{012A81CF-B3B1-4270-8C98-D52E3421BC35}" dt="2023-11-29T15:19:25.536" v="440" actId="26606"/>
          <ac:spMkLst>
            <pc:docMk/>
            <pc:sldMk cId="1370020811" sldId="292"/>
            <ac:spMk id="25" creationId="{08953E74-D241-4DDF-8508-F0365EA13A92}"/>
          </ac:spMkLst>
        </pc:spChg>
        <pc:spChg chg="add">
          <ac:chgData name="Lutticken,Ian" userId="7c924bd7-b15d-44ce-a55d-4f6ade4fe12e" providerId="ADAL" clId="{012A81CF-B3B1-4270-8C98-D52E3421BC35}" dt="2023-11-29T15:19:25.536" v="440" actId="26606"/>
          <ac:spMkLst>
            <pc:docMk/>
            <pc:sldMk cId="1370020811" sldId="292"/>
            <ac:spMk id="26" creationId="{5C3C901A-B2F4-4A3C-BCDD-7C8D587ECA2E}"/>
          </ac:spMkLst>
        </pc:spChg>
        <pc:picChg chg="add del mod">
          <ac:chgData name="Lutticken,Ian" userId="7c924bd7-b15d-44ce-a55d-4f6ade4fe12e" providerId="ADAL" clId="{012A81CF-B3B1-4270-8C98-D52E3421BC35}" dt="2023-11-29T15:34:07.071" v="511" actId="21"/>
          <ac:picMkLst>
            <pc:docMk/>
            <pc:sldMk cId="1370020811" sldId="292"/>
            <ac:picMk id="2" creationId="{B31C6969-3B72-7980-7A39-52D8A97B00AB}"/>
          </ac:picMkLst>
        </pc:picChg>
        <pc:picChg chg="add del mod">
          <ac:chgData name="Lutticken,Ian" userId="7c924bd7-b15d-44ce-a55d-4f6ade4fe12e" providerId="ADAL" clId="{012A81CF-B3B1-4270-8C98-D52E3421BC35}" dt="2023-11-29T15:34:07.071" v="511" actId="21"/>
          <ac:picMkLst>
            <pc:docMk/>
            <pc:sldMk cId="1370020811" sldId="292"/>
            <ac:picMk id="3" creationId="{1FFEA91E-6444-9F45-4B4A-9FF7C04A473E}"/>
          </ac:picMkLst>
        </pc:picChg>
        <pc:picChg chg="add del mod">
          <ac:chgData name="Lutticken,Ian" userId="7c924bd7-b15d-44ce-a55d-4f6ade4fe12e" providerId="ADAL" clId="{012A81CF-B3B1-4270-8C98-D52E3421BC35}" dt="2023-11-29T15:34:07.071" v="511" actId="21"/>
          <ac:picMkLst>
            <pc:docMk/>
            <pc:sldMk cId="1370020811" sldId="292"/>
            <ac:picMk id="5" creationId="{6B1678B6-528A-6B3D-5890-3DD2FB4BB5CA}"/>
          </ac:picMkLst>
        </pc:picChg>
        <pc:picChg chg="add del mod">
          <ac:chgData name="Lutticken,Ian" userId="7c924bd7-b15d-44ce-a55d-4f6ade4fe12e" providerId="ADAL" clId="{012A81CF-B3B1-4270-8C98-D52E3421BC35}" dt="2023-11-29T15:34:07.071" v="511" actId="21"/>
          <ac:picMkLst>
            <pc:docMk/>
            <pc:sldMk cId="1370020811" sldId="292"/>
            <ac:picMk id="7" creationId="{B44F259E-B9D1-22FE-2261-98EA95846162}"/>
          </ac:picMkLst>
        </pc:picChg>
        <pc:picChg chg="del mod">
          <ac:chgData name="Lutticken,Ian" userId="7c924bd7-b15d-44ce-a55d-4f6ade4fe12e" providerId="ADAL" clId="{012A81CF-B3B1-4270-8C98-D52E3421BC35}" dt="2023-11-29T15:34:07.071" v="511" actId="21"/>
          <ac:picMkLst>
            <pc:docMk/>
            <pc:sldMk cId="1370020811" sldId="292"/>
            <ac:picMk id="8" creationId="{29732579-D271-3B35-4936-978C61263B3B}"/>
          </ac:picMkLst>
        </pc:picChg>
        <pc:picChg chg="del">
          <ac:chgData name="Lutticken,Ian" userId="7c924bd7-b15d-44ce-a55d-4f6ade4fe12e" providerId="ADAL" clId="{012A81CF-B3B1-4270-8C98-D52E3421BC35}" dt="2023-11-29T14:49:12.370" v="339" actId="478"/>
          <ac:picMkLst>
            <pc:docMk/>
            <pc:sldMk cId="1370020811" sldId="292"/>
            <ac:picMk id="9" creationId="{16299303-DCAC-0E62-1364-E2F73ED12528}"/>
          </ac:picMkLst>
        </pc:picChg>
        <pc:picChg chg="del">
          <ac:chgData name="Lutticken,Ian" userId="7c924bd7-b15d-44ce-a55d-4f6ade4fe12e" providerId="ADAL" clId="{012A81CF-B3B1-4270-8C98-D52E3421BC35}" dt="2023-11-29T14:47:13.560" v="332" actId="478"/>
          <ac:picMkLst>
            <pc:docMk/>
            <pc:sldMk cId="1370020811" sldId="292"/>
            <ac:picMk id="12" creationId="{A5A8B828-AEEF-FA6E-BB07-EEA1631A2D1F}"/>
          </ac:picMkLst>
        </pc:picChg>
        <pc:picChg chg="add del mod">
          <ac:chgData name="Lutticken,Ian" userId="7c924bd7-b15d-44ce-a55d-4f6ade4fe12e" providerId="ADAL" clId="{012A81CF-B3B1-4270-8C98-D52E3421BC35}" dt="2023-11-29T15:34:07.071" v="511" actId="21"/>
          <ac:picMkLst>
            <pc:docMk/>
            <pc:sldMk cId="1370020811" sldId="292"/>
            <ac:picMk id="15" creationId="{2A532F5E-F356-4298-9E09-8AF0023C118F}"/>
          </ac:picMkLst>
        </pc:picChg>
        <pc:picChg chg="add del mod">
          <ac:chgData name="Lutticken,Ian" userId="7c924bd7-b15d-44ce-a55d-4f6ade4fe12e" providerId="ADAL" clId="{012A81CF-B3B1-4270-8C98-D52E3421BC35}" dt="2023-11-29T15:34:07.071" v="511" actId="21"/>
          <ac:picMkLst>
            <pc:docMk/>
            <pc:sldMk cId="1370020811" sldId="292"/>
            <ac:picMk id="17" creationId="{2E1C2DFE-720E-1FF2-AC5A-85B1BEF7DBE0}"/>
          </ac:picMkLst>
        </pc:picChg>
      </pc:sldChg>
      <pc:sldChg chg="addSp delSp modSp add mod ord modShow modNotesTx">
        <pc:chgData name="Lutticken,Ian" userId="7c924bd7-b15d-44ce-a55d-4f6ade4fe12e" providerId="ADAL" clId="{012A81CF-B3B1-4270-8C98-D52E3421BC35}" dt="2023-11-29T18:42:01.589" v="1297" actId="20577"/>
        <pc:sldMkLst>
          <pc:docMk/>
          <pc:sldMk cId="4266487083" sldId="292"/>
        </pc:sldMkLst>
        <pc:spChg chg="add del mod">
          <ac:chgData name="Lutticken,Ian" userId="7c924bd7-b15d-44ce-a55d-4f6ade4fe12e" providerId="ADAL" clId="{012A81CF-B3B1-4270-8C98-D52E3421BC35}" dt="2023-11-29T15:34:31.537" v="518" actId="478"/>
          <ac:spMkLst>
            <pc:docMk/>
            <pc:sldMk cId="4266487083" sldId="292"/>
            <ac:spMk id="3" creationId="{00C85AAE-ACA2-EB36-31B1-B838AC4125C5}"/>
          </ac:spMkLst>
        </pc:spChg>
        <pc:spChg chg="mod">
          <ac:chgData name="Lutticken,Ian" userId="7c924bd7-b15d-44ce-a55d-4f6ade4fe12e" providerId="ADAL" clId="{012A81CF-B3B1-4270-8C98-D52E3421BC35}" dt="2023-11-29T15:38:05.461" v="589" actId="20577"/>
          <ac:spMkLst>
            <pc:docMk/>
            <pc:sldMk cId="4266487083" sldId="292"/>
            <ac:spMk id="4" creationId="{DE258EB7-D90B-43FD-9A2B-AA508BBAE6E2}"/>
          </ac:spMkLst>
        </pc:spChg>
        <pc:spChg chg="del">
          <ac:chgData name="Lutticken,Ian" userId="7c924bd7-b15d-44ce-a55d-4f6ade4fe12e" providerId="ADAL" clId="{012A81CF-B3B1-4270-8C98-D52E3421BC35}" dt="2023-11-29T15:34:28.696" v="517" actId="478"/>
          <ac:spMkLst>
            <pc:docMk/>
            <pc:sldMk cId="4266487083" sldId="292"/>
            <ac:spMk id="5" creationId="{777B6683-16C7-49CA-8A17-7AE3DB1EF13B}"/>
          </ac:spMkLst>
        </pc:spChg>
        <pc:spChg chg="add mod">
          <ac:chgData name="Lutticken,Ian" userId="7c924bd7-b15d-44ce-a55d-4f6ade4fe12e" providerId="ADAL" clId="{012A81CF-B3B1-4270-8C98-D52E3421BC35}" dt="2023-11-29T18:20:52.639" v="750" actId="207"/>
          <ac:spMkLst>
            <pc:docMk/>
            <pc:sldMk cId="4266487083" sldId="292"/>
            <ac:spMk id="7" creationId="{7B45140B-AF2F-BAAC-6C8E-68FA7F5C602B}"/>
          </ac:spMkLst>
        </pc:spChg>
        <pc:spChg chg="add mod">
          <ac:chgData name="Lutticken,Ian" userId="7c924bd7-b15d-44ce-a55d-4f6ade4fe12e" providerId="ADAL" clId="{012A81CF-B3B1-4270-8C98-D52E3421BC35}" dt="2023-11-29T18:20:52.639" v="750" actId="207"/>
          <ac:spMkLst>
            <pc:docMk/>
            <pc:sldMk cId="4266487083" sldId="292"/>
            <ac:spMk id="8" creationId="{B96D72A9-B1E2-C393-DE9C-7E080C380F73}"/>
          </ac:spMkLst>
        </pc:spChg>
        <pc:spChg chg="add mod">
          <ac:chgData name="Lutticken,Ian" userId="7c924bd7-b15d-44ce-a55d-4f6ade4fe12e" providerId="ADAL" clId="{012A81CF-B3B1-4270-8C98-D52E3421BC35}" dt="2023-11-29T18:20:52.639" v="750" actId="207"/>
          <ac:spMkLst>
            <pc:docMk/>
            <pc:sldMk cId="4266487083" sldId="292"/>
            <ac:spMk id="9" creationId="{B45BBC2B-FF50-D4FB-3C28-A4FC8E6F7AB4}"/>
          </ac:spMkLst>
        </pc:spChg>
        <pc:spChg chg="add mod">
          <ac:chgData name="Lutticken,Ian" userId="7c924bd7-b15d-44ce-a55d-4f6ade4fe12e" providerId="ADAL" clId="{012A81CF-B3B1-4270-8C98-D52E3421BC35}" dt="2023-11-29T18:20:52.639" v="750" actId="207"/>
          <ac:spMkLst>
            <pc:docMk/>
            <pc:sldMk cId="4266487083" sldId="292"/>
            <ac:spMk id="13" creationId="{1920A04A-84D9-7475-E96D-03218FFE8D15}"/>
          </ac:spMkLst>
        </pc:spChg>
        <pc:spChg chg="add mod">
          <ac:chgData name="Lutticken,Ian" userId="7c924bd7-b15d-44ce-a55d-4f6ade4fe12e" providerId="ADAL" clId="{012A81CF-B3B1-4270-8C98-D52E3421BC35}" dt="2023-11-29T18:20:52.639" v="750" actId="207"/>
          <ac:spMkLst>
            <pc:docMk/>
            <pc:sldMk cId="4266487083" sldId="292"/>
            <ac:spMk id="15" creationId="{8A4BC4FF-D28D-6F55-DE3C-E71A3955D430}"/>
          </ac:spMkLst>
        </pc:spChg>
        <pc:spChg chg="add mod">
          <ac:chgData name="Lutticken,Ian" userId="7c924bd7-b15d-44ce-a55d-4f6ade4fe12e" providerId="ADAL" clId="{012A81CF-B3B1-4270-8C98-D52E3421BC35}" dt="2023-11-29T18:20:52.639" v="750" actId="207"/>
          <ac:spMkLst>
            <pc:docMk/>
            <pc:sldMk cId="4266487083" sldId="292"/>
            <ac:spMk id="17" creationId="{8CF46843-CFC6-B449-2C05-77A92693B15A}"/>
          </ac:spMkLst>
        </pc:spChg>
        <pc:spChg chg="add mod">
          <ac:chgData name="Lutticken,Ian" userId="7c924bd7-b15d-44ce-a55d-4f6ade4fe12e" providerId="ADAL" clId="{012A81CF-B3B1-4270-8C98-D52E3421BC35}" dt="2023-11-29T18:20:52.639" v="750" actId="207"/>
          <ac:spMkLst>
            <pc:docMk/>
            <pc:sldMk cId="4266487083" sldId="292"/>
            <ac:spMk id="19" creationId="{457E99CD-3D2D-2E2D-28B6-ADC53A72ACFC}"/>
          </ac:spMkLst>
        </pc:spChg>
        <pc:picChg chg="add mod">
          <ac:chgData name="Lutticken,Ian" userId="7c924bd7-b15d-44ce-a55d-4f6ade4fe12e" providerId="ADAL" clId="{012A81CF-B3B1-4270-8C98-D52E3421BC35}" dt="2023-11-29T15:35:07.560" v="525" actId="14100"/>
          <ac:picMkLst>
            <pc:docMk/>
            <pc:sldMk cId="4266487083" sldId="292"/>
            <ac:picMk id="6" creationId="{3C6D7E9B-2BD8-699E-7C25-BD9891A820C2}"/>
          </ac:picMkLst>
        </pc:picChg>
        <pc:picChg chg="add mod">
          <ac:chgData name="Lutticken,Ian" userId="7c924bd7-b15d-44ce-a55d-4f6ade4fe12e" providerId="ADAL" clId="{012A81CF-B3B1-4270-8C98-D52E3421BC35}" dt="2023-11-29T15:35:29.114" v="529" actId="1076"/>
          <ac:picMkLst>
            <pc:docMk/>
            <pc:sldMk cId="4266487083" sldId="292"/>
            <ac:picMk id="10" creationId="{AFEEC8AD-28F1-F7AE-F781-C1ED41FE9974}"/>
          </ac:picMkLst>
        </pc:picChg>
        <pc:picChg chg="add mod">
          <ac:chgData name="Lutticken,Ian" userId="7c924bd7-b15d-44ce-a55d-4f6ade4fe12e" providerId="ADAL" clId="{012A81CF-B3B1-4270-8C98-D52E3421BC35}" dt="2023-11-29T15:35:07.560" v="525" actId="14100"/>
          <ac:picMkLst>
            <pc:docMk/>
            <pc:sldMk cId="4266487083" sldId="292"/>
            <ac:picMk id="11" creationId="{33BF7B73-8006-EA3B-F947-A76C282700E7}"/>
          </ac:picMkLst>
        </pc:picChg>
        <pc:picChg chg="add mod">
          <ac:chgData name="Lutticken,Ian" userId="7c924bd7-b15d-44ce-a55d-4f6ade4fe12e" providerId="ADAL" clId="{012A81CF-B3B1-4270-8C98-D52E3421BC35}" dt="2023-11-29T15:35:07.560" v="525" actId="14100"/>
          <ac:picMkLst>
            <pc:docMk/>
            <pc:sldMk cId="4266487083" sldId="292"/>
            <ac:picMk id="12" creationId="{CD24B0D5-4EF5-8B20-CAB2-441F24979084}"/>
          </ac:picMkLst>
        </pc:picChg>
        <pc:picChg chg="add mod">
          <ac:chgData name="Lutticken,Ian" userId="7c924bd7-b15d-44ce-a55d-4f6ade4fe12e" providerId="ADAL" clId="{012A81CF-B3B1-4270-8C98-D52E3421BC35}" dt="2023-11-29T15:35:07.560" v="525" actId="14100"/>
          <ac:picMkLst>
            <pc:docMk/>
            <pc:sldMk cId="4266487083" sldId="292"/>
            <ac:picMk id="14" creationId="{0C09DD42-4CD3-6AA4-CA42-9A13838A0164}"/>
          </ac:picMkLst>
        </pc:picChg>
        <pc:picChg chg="add mod">
          <ac:chgData name="Lutticken,Ian" userId="7c924bd7-b15d-44ce-a55d-4f6ade4fe12e" providerId="ADAL" clId="{012A81CF-B3B1-4270-8C98-D52E3421BC35}" dt="2023-11-29T15:35:07.560" v="525" actId="14100"/>
          <ac:picMkLst>
            <pc:docMk/>
            <pc:sldMk cId="4266487083" sldId="292"/>
            <ac:picMk id="16" creationId="{492A2D1F-C7EA-E865-A221-5D286E133BB0}"/>
          </ac:picMkLst>
        </pc:picChg>
        <pc:picChg chg="add mod">
          <ac:chgData name="Lutticken,Ian" userId="7c924bd7-b15d-44ce-a55d-4f6ade4fe12e" providerId="ADAL" clId="{012A81CF-B3B1-4270-8C98-D52E3421BC35}" dt="2023-11-29T15:35:07.560" v="525" actId="14100"/>
          <ac:picMkLst>
            <pc:docMk/>
            <pc:sldMk cId="4266487083" sldId="292"/>
            <ac:picMk id="18" creationId="{4B85C111-49B1-0B92-2B10-1DE9FA4A2EE1}"/>
          </ac:picMkLst>
        </pc:picChg>
      </pc:sldChg>
      <pc:sldChg chg="addSp delSp modSp add mod modNotesTx">
        <pc:chgData name="Lutticken,Ian" userId="7c924bd7-b15d-44ce-a55d-4f6ade4fe12e" providerId="ADAL" clId="{012A81CF-B3B1-4270-8C98-D52E3421BC35}" dt="2023-11-29T18:19:37.917" v="739" actId="1076"/>
        <pc:sldMkLst>
          <pc:docMk/>
          <pc:sldMk cId="1898484517" sldId="293"/>
        </pc:sldMkLst>
        <pc:spChg chg="mod">
          <ac:chgData name="Lutticken,Ian" userId="7c924bd7-b15d-44ce-a55d-4f6ade4fe12e" providerId="ADAL" clId="{012A81CF-B3B1-4270-8C98-D52E3421BC35}" dt="2023-11-29T15:39:00.692" v="610" actId="20577"/>
          <ac:spMkLst>
            <pc:docMk/>
            <pc:sldMk cId="1898484517" sldId="293"/>
            <ac:spMk id="4" creationId="{DE258EB7-D90B-43FD-9A2B-AA508BBAE6E2}"/>
          </ac:spMkLst>
        </pc:spChg>
        <pc:spChg chg="del">
          <ac:chgData name="Lutticken,Ian" userId="7c924bd7-b15d-44ce-a55d-4f6ade4fe12e" providerId="ADAL" clId="{012A81CF-B3B1-4270-8C98-D52E3421BC35}" dt="2023-11-29T15:39:11.066" v="614" actId="478"/>
          <ac:spMkLst>
            <pc:docMk/>
            <pc:sldMk cId="1898484517" sldId="293"/>
            <ac:spMk id="7" creationId="{7B45140B-AF2F-BAAC-6C8E-68FA7F5C602B}"/>
          </ac:spMkLst>
        </pc:spChg>
        <pc:spChg chg="del">
          <ac:chgData name="Lutticken,Ian" userId="7c924bd7-b15d-44ce-a55d-4f6ade4fe12e" providerId="ADAL" clId="{012A81CF-B3B1-4270-8C98-D52E3421BC35}" dt="2023-11-29T15:39:11.066" v="614" actId="478"/>
          <ac:spMkLst>
            <pc:docMk/>
            <pc:sldMk cId="1898484517" sldId="293"/>
            <ac:spMk id="8" creationId="{B96D72A9-B1E2-C393-DE9C-7E080C380F73}"/>
          </ac:spMkLst>
        </pc:spChg>
        <pc:spChg chg="del">
          <ac:chgData name="Lutticken,Ian" userId="7c924bd7-b15d-44ce-a55d-4f6ade4fe12e" providerId="ADAL" clId="{012A81CF-B3B1-4270-8C98-D52E3421BC35}" dt="2023-11-29T15:39:05.549" v="611" actId="478"/>
          <ac:spMkLst>
            <pc:docMk/>
            <pc:sldMk cId="1898484517" sldId="293"/>
            <ac:spMk id="9" creationId="{B45BBC2B-FF50-D4FB-3C28-A4FC8E6F7AB4}"/>
          </ac:spMkLst>
        </pc:spChg>
        <pc:spChg chg="del">
          <ac:chgData name="Lutticken,Ian" userId="7c924bd7-b15d-44ce-a55d-4f6ade4fe12e" providerId="ADAL" clId="{012A81CF-B3B1-4270-8C98-D52E3421BC35}" dt="2023-11-29T15:39:13.524" v="615" actId="478"/>
          <ac:spMkLst>
            <pc:docMk/>
            <pc:sldMk cId="1898484517" sldId="293"/>
            <ac:spMk id="13" creationId="{1920A04A-84D9-7475-E96D-03218FFE8D15}"/>
          </ac:spMkLst>
        </pc:spChg>
        <pc:spChg chg="del">
          <ac:chgData name="Lutticken,Ian" userId="7c924bd7-b15d-44ce-a55d-4f6ade4fe12e" providerId="ADAL" clId="{012A81CF-B3B1-4270-8C98-D52E3421BC35}" dt="2023-11-29T15:39:09.389" v="613" actId="478"/>
          <ac:spMkLst>
            <pc:docMk/>
            <pc:sldMk cId="1898484517" sldId="293"/>
            <ac:spMk id="15" creationId="{8A4BC4FF-D28D-6F55-DE3C-E71A3955D430}"/>
          </ac:spMkLst>
        </pc:spChg>
        <pc:spChg chg="del">
          <ac:chgData name="Lutticken,Ian" userId="7c924bd7-b15d-44ce-a55d-4f6ade4fe12e" providerId="ADAL" clId="{012A81CF-B3B1-4270-8C98-D52E3421BC35}" dt="2023-11-29T15:39:11.066" v="614" actId="478"/>
          <ac:spMkLst>
            <pc:docMk/>
            <pc:sldMk cId="1898484517" sldId="293"/>
            <ac:spMk id="17" creationId="{8CF46843-CFC6-B449-2C05-77A92693B15A}"/>
          </ac:spMkLst>
        </pc:spChg>
        <pc:spChg chg="del">
          <ac:chgData name="Lutticken,Ian" userId="7c924bd7-b15d-44ce-a55d-4f6ade4fe12e" providerId="ADAL" clId="{012A81CF-B3B1-4270-8C98-D52E3421BC35}" dt="2023-11-29T15:39:13.524" v="615" actId="478"/>
          <ac:spMkLst>
            <pc:docMk/>
            <pc:sldMk cId="1898484517" sldId="293"/>
            <ac:spMk id="19" creationId="{457E99CD-3D2D-2E2D-28B6-ADC53A72ACFC}"/>
          </ac:spMkLst>
        </pc:spChg>
        <pc:picChg chg="add mod">
          <ac:chgData name="Lutticken,Ian" userId="7c924bd7-b15d-44ce-a55d-4f6ade4fe12e" providerId="ADAL" clId="{012A81CF-B3B1-4270-8C98-D52E3421BC35}" dt="2023-11-29T16:14:46.656" v="633" actId="1076"/>
          <ac:picMkLst>
            <pc:docMk/>
            <pc:sldMk cId="1898484517" sldId="293"/>
            <ac:picMk id="2" creationId="{7B1BE3C0-4F33-3547-0292-DD442F683361}"/>
          </ac:picMkLst>
        </pc:picChg>
        <pc:picChg chg="add mod">
          <ac:chgData name="Lutticken,Ian" userId="7c924bd7-b15d-44ce-a55d-4f6ade4fe12e" providerId="ADAL" clId="{012A81CF-B3B1-4270-8C98-D52E3421BC35}" dt="2023-11-29T16:16:36.126" v="643" actId="1076"/>
          <ac:picMkLst>
            <pc:docMk/>
            <pc:sldMk cId="1898484517" sldId="293"/>
            <ac:picMk id="5" creationId="{6A927CEF-0564-0ECA-6262-2A81BDD6CB7A}"/>
          </ac:picMkLst>
        </pc:picChg>
        <pc:picChg chg="del">
          <ac:chgData name="Lutticken,Ian" userId="7c924bd7-b15d-44ce-a55d-4f6ade4fe12e" providerId="ADAL" clId="{012A81CF-B3B1-4270-8C98-D52E3421BC35}" dt="2023-11-29T15:39:11.066" v="614" actId="478"/>
          <ac:picMkLst>
            <pc:docMk/>
            <pc:sldMk cId="1898484517" sldId="293"/>
            <ac:picMk id="6" creationId="{3C6D7E9B-2BD8-699E-7C25-BD9891A820C2}"/>
          </ac:picMkLst>
        </pc:picChg>
        <pc:picChg chg="del">
          <ac:chgData name="Lutticken,Ian" userId="7c924bd7-b15d-44ce-a55d-4f6ade4fe12e" providerId="ADAL" clId="{012A81CF-B3B1-4270-8C98-D52E3421BC35}" dt="2023-11-29T15:39:05.549" v="611" actId="478"/>
          <ac:picMkLst>
            <pc:docMk/>
            <pc:sldMk cId="1898484517" sldId="293"/>
            <ac:picMk id="10" creationId="{AFEEC8AD-28F1-F7AE-F781-C1ED41FE9974}"/>
          </ac:picMkLst>
        </pc:picChg>
        <pc:picChg chg="del">
          <ac:chgData name="Lutticken,Ian" userId="7c924bd7-b15d-44ce-a55d-4f6ade4fe12e" providerId="ADAL" clId="{012A81CF-B3B1-4270-8C98-D52E3421BC35}" dt="2023-11-29T15:39:07.164" v="612" actId="478"/>
          <ac:picMkLst>
            <pc:docMk/>
            <pc:sldMk cId="1898484517" sldId="293"/>
            <ac:picMk id="11" creationId="{33BF7B73-8006-EA3B-F947-A76C282700E7}"/>
          </ac:picMkLst>
        </pc:picChg>
        <pc:picChg chg="del">
          <ac:chgData name="Lutticken,Ian" userId="7c924bd7-b15d-44ce-a55d-4f6ade4fe12e" providerId="ADAL" clId="{012A81CF-B3B1-4270-8C98-D52E3421BC35}" dt="2023-11-29T15:39:13.524" v="615" actId="478"/>
          <ac:picMkLst>
            <pc:docMk/>
            <pc:sldMk cId="1898484517" sldId="293"/>
            <ac:picMk id="12" creationId="{CD24B0D5-4EF5-8B20-CAB2-441F24979084}"/>
          </ac:picMkLst>
        </pc:picChg>
        <pc:picChg chg="del">
          <ac:chgData name="Lutticken,Ian" userId="7c924bd7-b15d-44ce-a55d-4f6ade4fe12e" providerId="ADAL" clId="{012A81CF-B3B1-4270-8C98-D52E3421BC35}" dt="2023-11-29T15:39:09.389" v="613" actId="478"/>
          <ac:picMkLst>
            <pc:docMk/>
            <pc:sldMk cId="1898484517" sldId="293"/>
            <ac:picMk id="14" creationId="{0C09DD42-4CD3-6AA4-CA42-9A13838A0164}"/>
          </ac:picMkLst>
        </pc:picChg>
        <pc:picChg chg="del">
          <ac:chgData name="Lutticken,Ian" userId="7c924bd7-b15d-44ce-a55d-4f6ade4fe12e" providerId="ADAL" clId="{012A81CF-B3B1-4270-8C98-D52E3421BC35}" dt="2023-11-29T15:39:11.066" v="614" actId="478"/>
          <ac:picMkLst>
            <pc:docMk/>
            <pc:sldMk cId="1898484517" sldId="293"/>
            <ac:picMk id="16" creationId="{492A2D1F-C7EA-E865-A221-5D286E133BB0}"/>
          </ac:picMkLst>
        </pc:picChg>
        <pc:picChg chg="del">
          <ac:chgData name="Lutticken,Ian" userId="7c924bd7-b15d-44ce-a55d-4f6ade4fe12e" providerId="ADAL" clId="{012A81CF-B3B1-4270-8C98-D52E3421BC35}" dt="2023-11-29T15:39:13.524" v="615" actId="478"/>
          <ac:picMkLst>
            <pc:docMk/>
            <pc:sldMk cId="1898484517" sldId="293"/>
            <ac:picMk id="18" creationId="{4B85C111-49B1-0B92-2B10-1DE9FA4A2EE1}"/>
          </ac:picMkLst>
        </pc:picChg>
        <pc:picChg chg="add mod">
          <ac:chgData name="Lutticken,Ian" userId="7c924bd7-b15d-44ce-a55d-4f6ade4fe12e" providerId="ADAL" clId="{012A81CF-B3B1-4270-8C98-D52E3421BC35}" dt="2023-11-29T18:19:31.910" v="737" actId="1076"/>
          <ac:picMkLst>
            <pc:docMk/>
            <pc:sldMk cId="1898484517" sldId="293"/>
            <ac:picMk id="21" creationId="{B19B7081-322F-3A58-7A80-A6E03FBEEDD1}"/>
          </ac:picMkLst>
        </pc:picChg>
        <pc:picChg chg="add mod">
          <ac:chgData name="Lutticken,Ian" userId="7c924bd7-b15d-44ce-a55d-4f6ade4fe12e" providerId="ADAL" clId="{012A81CF-B3B1-4270-8C98-D52E3421BC35}" dt="2023-11-29T16:16:29.294" v="637" actId="1076"/>
          <ac:picMkLst>
            <pc:docMk/>
            <pc:sldMk cId="1898484517" sldId="293"/>
            <ac:picMk id="23" creationId="{A93C9031-9D07-1D66-523D-32C68B66B50C}"/>
          </ac:picMkLst>
        </pc:picChg>
        <pc:picChg chg="add mod">
          <ac:chgData name="Lutticken,Ian" userId="7c924bd7-b15d-44ce-a55d-4f6ade4fe12e" providerId="ADAL" clId="{012A81CF-B3B1-4270-8C98-D52E3421BC35}" dt="2023-11-29T16:16:44.927" v="646" actId="1076"/>
          <ac:picMkLst>
            <pc:docMk/>
            <pc:sldMk cId="1898484517" sldId="293"/>
            <ac:picMk id="25" creationId="{E72D24BB-0D62-6D1B-8E63-AAD2ACAC5627}"/>
          </ac:picMkLst>
        </pc:picChg>
        <pc:picChg chg="add mod">
          <ac:chgData name="Lutticken,Ian" userId="7c924bd7-b15d-44ce-a55d-4f6ade4fe12e" providerId="ADAL" clId="{012A81CF-B3B1-4270-8C98-D52E3421BC35}" dt="2023-11-29T18:19:37.917" v="739" actId="1076"/>
          <ac:picMkLst>
            <pc:docMk/>
            <pc:sldMk cId="1898484517" sldId="293"/>
            <ac:picMk id="27" creationId="{D5B4E2E9-D63E-73D3-8F9E-515EABA8FDE5}"/>
          </ac:picMkLst>
        </pc:picChg>
        <pc:picChg chg="add mod">
          <ac:chgData name="Lutticken,Ian" userId="7c924bd7-b15d-44ce-a55d-4f6ade4fe12e" providerId="ADAL" clId="{012A81CF-B3B1-4270-8C98-D52E3421BC35}" dt="2023-11-29T18:19:19.262" v="733" actId="14100"/>
          <ac:picMkLst>
            <pc:docMk/>
            <pc:sldMk cId="1898484517" sldId="293"/>
            <ac:picMk id="29" creationId="{E8FED2A8-44EE-38BE-552A-5E679F72190E}"/>
          </ac:picMkLst>
        </pc:picChg>
        <pc:picChg chg="add mod">
          <ac:chgData name="Lutticken,Ian" userId="7c924bd7-b15d-44ce-a55d-4f6ade4fe12e" providerId="ADAL" clId="{012A81CF-B3B1-4270-8C98-D52E3421BC35}" dt="2023-11-29T16:16:31.575" v="639" actId="1076"/>
          <ac:picMkLst>
            <pc:docMk/>
            <pc:sldMk cId="1898484517" sldId="293"/>
            <ac:picMk id="31" creationId="{A2A781D9-D7DA-C0AD-4373-6B23968F4776}"/>
          </ac:picMkLst>
        </pc:picChg>
        <pc:picChg chg="add mod">
          <ac:chgData name="Lutticken,Ian" userId="7c924bd7-b15d-44ce-a55d-4f6ade4fe12e" providerId="ADAL" clId="{012A81CF-B3B1-4270-8C98-D52E3421BC35}" dt="2023-11-29T16:16:50.102" v="648" actId="1076"/>
          <ac:picMkLst>
            <pc:docMk/>
            <pc:sldMk cId="1898484517" sldId="293"/>
            <ac:picMk id="33" creationId="{339C501A-CB7F-A483-8473-413498F1E766}"/>
          </ac:picMkLst>
        </pc:picChg>
        <pc:picChg chg="add mod">
          <ac:chgData name="Lutticken,Ian" userId="7c924bd7-b15d-44ce-a55d-4f6ade4fe12e" providerId="ADAL" clId="{012A81CF-B3B1-4270-8C98-D52E3421BC35}" dt="2023-11-29T16:16:53.911" v="650" actId="1076"/>
          <ac:picMkLst>
            <pc:docMk/>
            <pc:sldMk cId="1898484517" sldId="293"/>
            <ac:picMk id="34" creationId="{99D11C51-8DD7-B13C-D0BF-F8069102DE14}"/>
          </ac:picMkLst>
        </pc:picChg>
        <pc:picChg chg="add mod">
          <ac:chgData name="Lutticken,Ian" userId="7c924bd7-b15d-44ce-a55d-4f6ade4fe12e" providerId="ADAL" clId="{012A81CF-B3B1-4270-8C98-D52E3421BC35}" dt="2023-11-29T16:16:56.991" v="652" actId="1076"/>
          <ac:picMkLst>
            <pc:docMk/>
            <pc:sldMk cId="1898484517" sldId="293"/>
            <ac:picMk id="35" creationId="{3A06777D-6CD2-0DFA-6DB4-7290FDE065FF}"/>
          </ac:picMkLst>
        </pc:picChg>
        <pc:picChg chg="add mod">
          <ac:chgData name="Lutticken,Ian" userId="7c924bd7-b15d-44ce-a55d-4f6ade4fe12e" providerId="ADAL" clId="{012A81CF-B3B1-4270-8C98-D52E3421BC35}" dt="2023-11-29T16:16:59.399" v="654" actId="1076"/>
          <ac:picMkLst>
            <pc:docMk/>
            <pc:sldMk cId="1898484517" sldId="293"/>
            <ac:picMk id="36" creationId="{C469395D-97EE-0F89-F49F-DF1F01763271}"/>
          </ac:picMkLst>
        </pc:picChg>
      </pc:sldChg>
      <pc:sldChg chg="addSp delSp modSp add mod ord modNotesTx">
        <pc:chgData name="Lutticken,Ian" userId="7c924bd7-b15d-44ce-a55d-4f6ade4fe12e" providerId="ADAL" clId="{012A81CF-B3B1-4270-8C98-D52E3421BC35}" dt="2023-11-29T18:38:25.985" v="925" actId="1076"/>
        <pc:sldMkLst>
          <pc:docMk/>
          <pc:sldMk cId="872440550" sldId="294"/>
        </pc:sldMkLst>
        <pc:spChg chg="add del mod">
          <ac:chgData name="Lutticken,Ian" userId="7c924bd7-b15d-44ce-a55d-4f6ade4fe12e" providerId="ADAL" clId="{012A81CF-B3B1-4270-8C98-D52E3421BC35}" dt="2023-11-29T16:18:31.768" v="705" actId="478"/>
          <ac:spMkLst>
            <pc:docMk/>
            <pc:sldMk cId="872440550" sldId="294"/>
            <ac:spMk id="3" creationId="{1367C788-EC97-3432-F607-21D7B41CA6CF}"/>
          </ac:spMkLst>
        </pc:spChg>
        <pc:spChg chg="mod">
          <ac:chgData name="Lutticken,Ian" userId="7c924bd7-b15d-44ce-a55d-4f6ade4fe12e" providerId="ADAL" clId="{012A81CF-B3B1-4270-8C98-D52E3421BC35}" dt="2023-11-29T18:21:48.943" v="792" actId="1076"/>
          <ac:spMkLst>
            <pc:docMk/>
            <pc:sldMk cId="872440550" sldId="294"/>
            <ac:spMk id="4" creationId="{DE258EB7-D90B-43FD-9A2B-AA508BBAE6E2}"/>
          </ac:spMkLst>
        </pc:spChg>
        <pc:spChg chg="del">
          <ac:chgData name="Lutticken,Ian" userId="7c924bd7-b15d-44ce-a55d-4f6ade4fe12e" providerId="ADAL" clId="{012A81CF-B3B1-4270-8C98-D52E3421BC35}" dt="2023-11-29T16:18:28.884" v="704" actId="478"/>
          <ac:spMkLst>
            <pc:docMk/>
            <pc:sldMk cId="872440550" sldId="294"/>
            <ac:spMk id="5" creationId="{777B6683-16C7-49CA-8A17-7AE3DB1EF13B}"/>
          </ac:spMkLst>
        </pc:spChg>
        <pc:spChg chg="add mod">
          <ac:chgData name="Lutticken,Ian" userId="7c924bd7-b15d-44ce-a55d-4f6ade4fe12e" providerId="ADAL" clId="{012A81CF-B3B1-4270-8C98-D52E3421BC35}" dt="2023-11-29T18:23:20.222" v="808" actId="1076"/>
          <ac:spMkLst>
            <pc:docMk/>
            <pc:sldMk cId="872440550" sldId="294"/>
            <ac:spMk id="6" creationId="{33E05A0C-98D0-0B27-3E17-A8AA180E3434}"/>
          </ac:spMkLst>
        </pc:spChg>
        <pc:spChg chg="add mod">
          <ac:chgData name="Lutticken,Ian" userId="7c924bd7-b15d-44ce-a55d-4f6ade4fe12e" providerId="ADAL" clId="{012A81CF-B3B1-4270-8C98-D52E3421BC35}" dt="2023-11-29T18:24:16.462" v="855" actId="1076"/>
          <ac:spMkLst>
            <pc:docMk/>
            <pc:sldMk cId="872440550" sldId="294"/>
            <ac:spMk id="8" creationId="{D70A0182-BD38-4F40-4DB5-BBA0883B6466}"/>
          </ac:spMkLst>
        </pc:spChg>
        <pc:spChg chg="add mod">
          <ac:chgData name="Lutticken,Ian" userId="7c924bd7-b15d-44ce-a55d-4f6ade4fe12e" providerId="ADAL" clId="{012A81CF-B3B1-4270-8C98-D52E3421BC35}" dt="2023-11-29T18:34:46.327" v="892" actId="1076"/>
          <ac:spMkLst>
            <pc:docMk/>
            <pc:sldMk cId="872440550" sldId="294"/>
            <ac:spMk id="9" creationId="{5248192D-9E18-4D84-B929-8CB8C98D6197}"/>
          </ac:spMkLst>
        </pc:spChg>
        <pc:spChg chg="add mod">
          <ac:chgData name="Lutticken,Ian" userId="7c924bd7-b15d-44ce-a55d-4f6ade4fe12e" providerId="ADAL" clId="{012A81CF-B3B1-4270-8C98-D52E3421BC35}" dt="2023-11-29T18:35:05.823" v="916" actId="20577"/>
          <ac:spMkLst>
            <pc:docMk/>
            <pc:sldMk cId="872440550" sldId="294"/>
            <ac:spMk id="12" creationId="{A636F5FE-90CC-27BE-79BA-1FD147FBE494}"/>
          </ac:spMkLst>
        </pc:spChg>
        <pc:grpChg chg="add mod">
          <ac:chgData name="Lutticken,Ian" userId="7c924bd7-b15d-44ce-a55d-4f6ade4fe12e" providerId="ADAL" clId="{012A81CF-B3B1-4270-8C98-D52E3421BC35}" dt="2023-11-29T18:23:20.222" v="808" actId="1076"/>
          <ac:grpSpMkLst>
            <pc:docMk/>
            <pc:sldMk cId="872440550" sldId="294"/>
            <ac:grpSpMk id="7" creationId="{216E301A-575F-5BB0-54EB-6A8A76560FB2}"/>
          </ac:grpSpMkLst>
        </pc:grpChg>
        <pc:picChg chg="add del mod">
          <ac:chgData name="Lutticken,Ian" userId="7c924bd7-b15d-44ce-a55d-4f6ade4fe12e" providerId="ADAL" clId="{012A81CF-B3B1-4270-8C98-D52E3421BC35}" dt="2023-11-29T18:38:21.317" v="924" actId="478"/>
          <ac:picMkLst>
            <pc:docMk/>
            <pc:sldMk cId="872440550" sldId="294"/>
            <ac:picMk id="11" creationId="{33C753B3-9236-57FC-0C91-AA167C29C2FD}"/>
          </ac:picMkLst>
        </pc:picChg>
        <pc:picChg chg="add mod">
          <ac:chgData name="Lutticken,Ian" userId="7c924bd7-b15d-44ce-a55d-4f6ade4fe12e" providerId="ADAL" clId="{012A81CF-B3B1-4270-8C98-D52E3421BC35}" dt="2023-11-29T18:23:20.222" v="808" actId="1076"/>
          <ac:picMkLst>
            <pc:docMk/>
            <pc:sldMk cId="872440550" sldId="294"/>
            <ac:picMk id="1026" creationId="{7B9C13DA-7EAF-FF26-3851-FF922CE0B29D}"/>
          </ac:picMkLst>
        </pc:picChg>
        <pc:picChg chg="add mod">
          <ac:chgData name="Lutticken,Ian" userId="7c924bd7-b15d-44ce-a55d-4f6ade4fe12e" providerId="ADAL" clId="{012A81CF-B3B1-4270-8C98-D52E3421BC35}" dt="2023-11-29T18:23:20.222" v="808" actId="1076"/>
          <ac:picMkLst>
            <pc:docMk/>
            <pc:sldMk cId="872440550" sldId="294"/>
            <ac:picMk id="1028" creationId="{EF3490DD-4DC4-C5BA-368E-813858D98E47}"/>
          </ac:picMkLst>
        </pc:picChg>
        <pc:picChg chg="add mod">
          <ac:chgData name="Lutticken,Ian" userId="7c924bd7-b15d-44ce-a55d-4f6ade4fe12e" providerId="ADAL" clId="{012A81CF-B3B1-4270-8C98-D52E3421BC35}" dt="2023-11-29T18:23:20.222" v="808" actId="1076"/>
          <ac:picMkLst>
            <pc:docMk/>
            <pc:sldMk cId="872440550" sldId="294"/>
            <ac:picMk id="1030" creationId="{5094D9CD-049A-7943-9772-3A10A858A2FE}"/>
          </ac:picMkLst>
        </pc:picChg>
        <pc:picChg chg="add mod">
          <ac:chgData name="Lutticken,Ian" userId="7c924bd7-b15d-44ce-a55d-4f6ade4fe12e" providerId="ADAL" clId="{012A81CF-B3B1-4270-8C98-D52E3421BC35}" dt="2023-11-29T18:23:29.654" v="811" actId="1076"/>
          <ac:picMkLst>
            <pc:docMk/>
            <pc:sldMk cId="872440550" sldId="294"/>
            <ac:picMk id="1032" creationId="{952810D8-E1C4-8EDC-7369-BE609A842776}"/>
          </ac:picMkLst>
        </pc:picChg>
        <pc:picChg chg="add mod">
          <ac:chgData name="Lutticken,Ian" userId="7c924bd7-b15d-44ce-a55d-4f6ade4fe12e" providerId="ADAL" clId="{012A81CF-B3B1-4270-8C98-D52E3421BC35}" dt="2023-11-29T18:24:11.060" v="853" actId="1076"/>
          <ac:picMkLst>
            <pc:docMk/>
            <pc:sldMk cId="872440550" sldId="294"/>
            <ac:picMk id="1034" creationId="{DF66F58B-52A7-5568-CA90-ABF35074FAFC}"/>
          </ac:picMkLst>
        </pc:picChg>
        <pc:picChg chg="add mod">
          <ac:chgData name="Lutticken,Ian" userId="7c924bd7-b15d-44ce-a55d-4f6ade4fe12e" providerId="ADAL" clId="{012A81CF-B3B1-4270-8C98-D52E3421BC35}" dt="2023-11-29T18:24:19.421" v="856" actId="1076"/>
          <ac:picMkLst>
            <pc:docMk/>
            <pc:sldMk cId="872440550" sldId="294"/>
            <ac:picMk id="1036" creationId="{C354559A-7B3F-F7A7-F499-1F013D06BD2C}"/>
          </ac:picMkLst>
        </pc:picChg>
        <pc:picChg chg="add mod">
          <ac:chgData name="Lutticken,Ian" userId="7c924bd7-b15d-44ce-a55d-4f6ade4fe12e" providerId="ADAL" clId="{012A81CF-B3B1-4270-8C98-D52E3421BC35}" dt="2023-11-29T18:24:09.180" v="852" actId="1076"/>
          <ac:picMkLst>
            <pc:docMk/>
            <pc:sldMk cId="872440550" sldId="294"/>
            <ac:picMk id="1038" creationId="{2326AD93-1317-069C-5C05-01E91BE5A965}"/>
          </ac:picMkLst>
        </pc:picChg>
        <pc:picChg chg="add mod">
          <ac:chgData name="Lutticken,Ian" userId="7c924bd7-b15d-44ce-a55d-4f6ade4fe12e" providerId="ADAL" clId="{012A81CF-B3B1-4270-8C98-D52E3421BC35}" dt="2023-11-29T18:34:46.327" v="892" actId="1076"/>
          <ac:picMkLst>
            <pc:docMk/>
            <pc:sldMk cId="872440550" sldId="294"/>
            <ac:picMk id="1040" creationId="{CB69E0BA-E424-ADB5-A3EC-0B9C9FC0508D}"/>
          </ac:picMkLst>
        </pc:picChg>
        <pc:picChg chg="add mod">
          <ac:chgData name="Lutticken,Ian" userId="7c924bd7-b15d-44ce-a55d-4f6ade4fe12e" providerId="ADAL" clId="{012A81CF-B3B1-4270-8C98-D52E3421BC35}" dt="2023-11-29T18:34:53.726" v="896" actId="1076"/>
          <ac:picMkLst>
            <pc:docMk/>
            <pc:sldMk cId="872440550" sldId="294"/>
            <ac:picMk id="1042" creationId="{0C0453D1-4D1B-0833-9171-720FC87A9549}"/>
          </ac:picMkLst>
        </pc:picChg>
        <pc:picChg chg="add mod">
          <ac:chgData name="Lutticken,Ian" userId="7c924bd7-b15d-44ce-a55d-4f6ade4fe12e" providerId="ADAL" clId="{012A81CF-B3B1-4270-8C98-D52E3421BC35}" dt="2023-11-29T18:38:25.985" v="925" actId="1076"/>
          <ac:picMkLst>
            <pc:docMk/>
            <pc:sldMk cId="872440550" sldId="294"/>
            <ac:picMk id="1044" creationId="{2149A41F-14F2-2DE6-C4C2-5336F79B391E}"/>
          </ac:picMkLst>
        </pc:picChg>
      </pc:sldChg>
      <pc:sldChg chg="addSp delSp modSp add mod ord modAnim modShow modNotesTx">
        <pc:chgData name="Lutticken,Ian" userId="7c924bd7-b15d-44ce-a55d-4f6ade4fe12e" providerId="ADAL" clId="{012A81CF-B3B1-4270-8C98-D52E3421BC35}" dt="2023-11-29T20:31:21.432" v="1417" actId="478"/>
        <pc:sldMkLst>
          <pc:docMk/>
          <pc:sldMk cId="284219519" sldId="295"/>
        </pc:sldMkLst>
        <pc:spChg chg="add del mod">
          <ac:chgData name="Lutticken,Ian" userId="7c924bd7-b15d-44ce-a55d-4f6ade4fe12e" providerId="ADAL" clId="{012A81CF-B3B1-4270-8C98-D52E3421BC35}" dt="2023-11-29T20:15:18.273" v="1303" actId="478"/>
          <ac:spMkLst>
            <pc:docMk/>
            <pc:sldMk cId="284219519" sldId="295"/>
            <ac:spMk id="3" creationId="{45E3621A-CF88-5990-C7A2-FAD28F03E3BB}"/>
          </ac:spMkLst>
        </pc:spChg>
        <pc:spChg chg="mod">
          <ac:chgData name="Lutticken,Ian" userId="7c924bd7-b15d-44ce-a55d-4f6ade4fe12e" providerId="ADAL" clId="{012A81CF-B3B1-4270-8C98-D52E3421BC35}" dt="2023-11-29T20:15:57.130" v="1336" actId="5793"/>
          <ac:spMkLst>
            <pc:docMk/>
            <pc:sldMk cId="284219519" sldId="295"/>
            <ac:spMk id="4" creationId="{DE258EB7-D90B-43FD-9A2B-AA508BBAE6E2}"/>
          </ac:spMkLst>
        </pc:spChg>
        <pc:spChg chg="del">
          <ac:chgData name="Lutticken,Ian" userId="7c924bd7-b15d-44ce-a55d-4f6ade4fe12e" providerId="ADAL" clId="{012A81CF-B3B1-4270-8C98-D52E3421BC35}" dt="2023-11-29T20:15:12.228" v="1302" actId="478"/>
          <ac:spMkLst>
            <pc:docMk/>
            <pc:sldMk cId="284219519" sldId="295"/>
            <ac:spMk id="5" creationId="{777B6683-16C7-49CA-8A17-7AE3DB1EF13B}"/>
          </ac:spMkLst>
        </pc:spChg>
        <pc:spChg chg="add mod">
          <ac:chgData name="Lutticken,Ian" userId="7c924bd7-b15d-44ce-a55d-4f6ade4fe12e" providerId="ADAL" clId="{012A81CF-B3B1-4270-8C98-D52E3421BC35}" dt="2023-11-29T20:29:05.394" v="1412" actId="207"/>
          <ac:spMkLst>
            <pc:docMk/>
            <pc:sldMk cId="284219519" sldId="295"/>
            <ac:spMk id="6" creationId="{0C4D85D3-A153-D261-9B28-FD8DA605F080}"/>
          </ac:spMkLst>
        </pc:spChg>
        <pc:spChg chg="add mod">
          <ac:chgData name="Lutticken,Ian" userId="7c924bd7-b15d-44ce-a55d-4f6ade4fe12e" providerId="ADAL" clId="{012A81CF-B3B1-4270-8C98-D52E3421BC35}" dt="2023-11-29T20:29:02.225" v="1411" actId="207"/>
          <ac:spMkLst>
            <pc:docMk/>
            <pc:sldMk cId="284219519" sldId="295"/>
            <ac:spMk id="7" creationId="{356655B6-8BA2-9F8D-4893-96690695F9CC}"/>
          </ac:spMkLst>
        </pc:spChg>
        <pc:spChg chg="add mod">
          <ac:chgData name="Lutticken,Ian" userId="7c924bd7-b15d-44ce-a55d-4f6ade4fe12e" providerId="ADAL" clId="{012A81CF-B3B1-4270-8C98-D52E3421BC35}" dt="2023-11-29T20:23:50.081" v="1376" actId="1076"/>
          <ac:spMkLst>
            <pc:docMk/>
            <pc:sldMk cId="284219519" sldId="295"/>
            <ac:spMk id="8" creationId="{ED6D7B82-25EB-5F17-12D3-8586974B15E8}"/>
          </ac:spMkLst>
        </pc:spChg>
        <pc:spChg chg="add mod">
          <ac:chgData name="Lutticken,Ian" userId="7c924bd7-b15d-44ce-a55d-4f6ade4fe12e" providerId="ADAL" clId="{012A81CF-B3B1-4270-8C98-D52E3421BC35}" dt="2023-11-29T20:23:57.336" v="1377" actId="1076"/>
          <ac:spMkLst>
            <pc:docMk/>
            <pc:sldMk cId="284219519" sldId="295"/>
            <ac:spMk id="9" creationId="{6529D906-C3BA-A1E1-79CA-6B7CA41EEB4E}"/>
          </ac:spMkLst>
        </pc:spChg>
        <pc:spChg chg="add mod">
          <ac:chgData name="Lutticken,Ian" userId="7c924bd7-b15d-44ce-a55d-4f6ade4fe12e" providerId="ADAL" clId="{012A81CF-B3B1-4270-8C98-D52E3421BC35}" dt="2023-11-29T20:28:52.487" v="1410" actId="207"/>
          <ac:spMkLst>
            <pc:docMk/>
            <pc:sldMk cId="284219519" sldId="295"/>
            <ac:spMk id="10" creationId="{42FCC6F0-64F7-8392-B369-6F0F3FC25242}"/>
          </ac:spMkLst>
        </pc:spChg>
        <pc:spChg chg="add mod">
          <ac:chgData name="Lutticken,Ian" userId="7c924bd7-b15d-44ce-a55d-4f6ade4fe12e" providerId="ADAL" clId="{012A81CF-B3B1-4270-8C98-D52E3421BC35}" dt="2023-11-29T20:28:42.400" v="1409" actId="1076"/>
          <ac:spMkLst>
            <pc:docMk/>
            <pc:sldMk cId="284219519" sldId="295"/>
            <ac:spMk id="11" creationId="{464E41E2-9C97-2CA9-CB98-281304C079B6}"/>
          </ac:spMkLst>
        </pc:spChg>
        <pc:picChg chg="add del mod">
          <ac:chgData name="Lutticken,Ian" userId="7c924bd7-b15d-44ce-a55d-4f6ade4fe12e" providerId="ADAL" clId="{012A81CF-B3B1-4270-8C98-D52E3421BC35}" dt="2023-11-29T20:19:26.042" v="1345" actId="478"/>
          <ac:picMkLst>
            <pc:docMk/>
            <pc:sldMk cId="284219519" sldId="295"/>
            <ac:picMk id="2050" creationId="{6EBFDD2E-ECD3-E5DD-76C7-A4493D5A7A65}"/>
          </ac:picMkLst>
        </pc:picChg>
        <pc:picChg chg="add mod">
          <ac:chgData name="Lutticken,Ian" userId="7c924bd7-b15d-44ce-a55d-4f6ade4fe12e" providerId="ADAL" clId="{012A81CF-B3B1-4270-8C98-D52E3421BC35}" dt="2023-11-29T20:19:33.390" v="1347" actId="1076"/>
          <ac:picMkLst>
            <pc:docMk/>
            <pc:sldMk cId="284219519" sldId="295"/>
            <ac:picMk id="2052" creationId="{DA1EDA8D-D892-83D9-75B8-FAC376992714}"/>
          </ac:picMkLst>
        </pc:picChg>
        <pc:picChg chg="add del">
          <ac:chgData name="Lutticken,Ian" userId="7c924bd7-b15d-44ce-a55d-4f6ade4fe12e" providerId="ADAL" clId="{012A81CF-B3B1-4270-8C98-D52E3421BC35}" dt="2023-11-29T20:31:21.432" v="1417" actId="478"/>
          <ac:picMkLst>
            <pc:docMk/>
            <pc:sldMk cId="284219519" sldId="295"/>
            <ac:picMk id="2054" creationId="{6E5112FD-F3B5-2C2C-5EE0-4187E2A5F3B4}"/>
          </ac:picMkLst>
        </pc:picChg>
      </pc:sldChg>
      <pc:sldChg chg="addSp delSp modSp add mod ord modShow modNotesTx">
        <pc:chgData name="Lutticken,Ian" userId="7c924bd7-b15d-44ce-a55d-4f6ade4fe12e" providerId="ADAL" clId="{012A81CF-B3B1-4270-8C98-D52E3421BC35}" dt="2023-11-29T20:36:20.614" v="1497" actId="729"/>
        <pc:sldMkLst>
          <pc:docMk/>
          <pc:sldMk cId="1980667377" sldId="296"/>
        </pc:sldMkLst>
        <pc:spChg chg="add del mod">
          <ac:chgData name="Lutticken,Ian" userId="7c924bd7-b15d-44ce-a55d-4f6ade4fe12e" providerId="ADAL" clId="{012A81CF-B3B1-4270-8C98-D52E3421BC35}" dt="2023-11-29T20:33:51.655" v="1489" actId="478"/>
          <ac:spMkLst>
            <pc:docMk/>
            <pc:sldMk cId="1980667377" sldId="296"/>
            <ac:spMk id="3" creationId="{2F3A848D-5C07-E8F0-7EAA-152AE28C6436}"/>
          </ac:spMkLst>
        </pc:spChg>
        <pc:spChg chg="mod">
          <ac:chgData name="Lutticken,Ian" userId="7c924bd7-b15d-44ce-a55d-4f6ade4fe12e" providerId="ADAL" clId="{012A81CF-B3B1-4270-8C98-D52E3421BC35}" dt="2023-11-29T20:33:45.240" v="1487" actId="20577"/>
          <ac:spMkLst>
            <pc:docMk/>
            <pc:sldMk cId="1980667377" sldId="296"/>
            <ac:spMk id="4" creationId="{DE258EB7-D90B-43FD-9A2B-AA508BBAE6E2}"/>
          </ac:spMkLst>
        </pc:spChg>
        <pc:spChg chg="del">
          <ac:chgData name="Lutticken,Ian" userId="7c924bd7-b15d-44ce-a55d-4f6ade4fe12e" providerId="ADAL" clId="{012A81CF-B3B1-4270-8C98-D52E3421BC35}" dt="2023-11-29T20:33:49.380" v="1488" actId="478"/>
          <ac:spMkLst>
            <pc:docMk/>
            <pc:sldMk cId="1980667377" sldId="296"/>
            <ac:spMk id="5" creationId="{777B6683-16C7-49CA-8A17-7AE3DB1EF13B}"/>
          </ac:spMkLst>
        </pc:spChg>
        <pc:picChg chg="add mod">
          <ac:chgData name="Lutticken,Ian" userId="7c924bd7-b15d-44ce-a55d-4f6ade4fe12e" providerId="ADAL" clId="{012A81CF-B3B1-4270-8C98-D52E3421BC35}" dt="2023-11-29T20:34:14.733" v="1494" actId="1076"/>
          <ac:picMkLst>
            <pc:docMk/>
            <pc:sldMk cId="1980667377" sldId="296"/>
            <ac:picMk id="3074" creationId="{E493F914-1966-F8FB-B992-C417FA5F2F2C}"/>
          </ac:picMkLst>
        </pc:picChg>
      </pc:sldChg>
      <pc:sldChg chg="addSp delSp modSp add mod modAnim modNotesTx">
        <pc:chgData name="Lutticken,Ian" userId="7c924bd7-b15d-44ce-a55d-4f6ade4fe12e" providerId="ADAL" clId="{012A81CF-B3B1-4270-8C98-D52E3421BC35}" dt="2023-11-29T20:47:00.133" v="1592"/>
        <pc:sldMkLst>
          <pc:docMk/>
          <pc:sldMk cId="3128381845" sldId="297"/>
        </pc:sldMkLst>
        <pc:spChg chg="add del mod">
          <ac:chgData name="Lutticken,Ian" userId="7c924bd7-b15d-44ce-a55d-4f6ade4fe12e" providerId="ADAL" clId="{012A81CF-B3B1-4270-8C98-D52E3421BC35}" dt="2023-11-29T20:36:46.425" v="1536" actId="478"/>
          <ac:spMkLst>
            <pc:docMk/>
            <pc:sldMk cId="3128381845" sldId="297"/>
            <ac:spMk id="3" creationId="{ADF8FFD9-FBED-F175-A9AB-0C815E15E80C}"/>
          </ac:spMkLst>
        </pc:spChg>
        <pc:spChg chg="mod">
          <ac:chgData name="Lutticken,Ian" userId="7c924bd7-b15d-44ce-a55d-4f6ade4fe12e" providerId="ADAL" clId="{012A81CF-B3B1-4270-8C98-D52E3421BC35}" dt="2023-11-29T20:36:39.792" v="1534" actId="20577"/>
          <ac:spMkLst>
            <pc:docMk/>
            <pc:sldMk cId="3128381845" sldId="297"/>
            <ac:spMk id="4" creationId="{DE258EB7-D90B-43FD-9A2B-AA508BBAE6E2}"/>
          </ac:spMkLst>
        </pc:spChg>
        <pc:spChg chg="del">
          <ac:chgData name="Lutticken,Ian" userId="7c924bd7-b15d-44ce-a55d-4f6ade4fe12e" providerId="ADAL" clId="{012A81CF-B3B1-4270-8C98-D52E3421BC35}" dt="2023-11-29T20:36:43.853" v="1535" actId="478"/>
          <ac:spMkLst>
            <pc:docMk/>
            <pc:sldMk cId="3128381845" sldId="297"/>
            <ac:spMk id="5" creationId="{777B6683-16C7-49CA-8A17-7AE3DB1EF13B}"/>
          </ac:spMkLst>
        </pc:spChg>
        <pc:picChg chg="add del mod">
          <ac:chgData name="Lutticken,Ian" userId="7c924bd7-b15d-44ce-a55d-4f6ade4fe12e" providerId="ADAL" clId="{012A81CF-B3B1-4270-8C98-D52E3421BC35}" dt="2023-11-29T20:38:09.576" v="1551" actId="478"/>
          <ac:picMkLst>
            <pc:docMk/>
            <pc:sldMk cId="3128381845" sldId="297"/>
            <ac:picMk id="6" creationId="{CFEC5102-68F2-DF11-EA9D-547BE7ACC0F5}"/>
          </ac:picMkLst>
        </pc:picChg>
        <pc:picChg chg="add mod">
          <ac:chgData name="Lutticken,Ian" userId="7c924bd7-b15d-44ce-a55d-4f6ade4fe12e" providerId="ADAL" clId="{012A81CF-B3B1-4270-8C98-D52E3421BC35}" dt="2023-11-29T20:37:52.810" v="1549" actId="1076"/>
          <ac:picMkLst>
            <pc:docMk/>
            <pc:sldMk cId="3128381845" sldId="297"/>
            <ac:picMk id="7" creationId="{E34BAA47-64F1-4773-ADBC-52FF5FA4C782}"/>
          </ac:picMkLst>
        </pc:picChg>
        <pc:picChg chg="add mod">
          <ac:chgData name="Lutticken,Ian" userId="7c924bd7-b15d-44ce-a55d-4f6ade4fe12e" providerId="ADAL" clId="{012A81CF-B3B1-4270-8C98-D52E3421BC35}" dt="2023-11-29T20:38:16.096" v="1553" actId="1076"/>
          <ac:picMkLst>
            <pc:docMk/>
            <pc:sldMk cId="3128381845" sldId="297"/>
            <ac:picMk id="8" creationId="{CC09C628-BC7A-EEA6-EB9D-CCF5AB8ED89F}"/>
          </ac:picMkLst>
        </pc:picChg>
        <pc:picChg chg="add mod">
          <ac:chgData name="Lutticken,Ian" userId="7c924bd7-b15d-44ce-a55d-4f6ade4fe12e" providerId="ADAL" clId="{012A81CF-B3B1-4270-8C98-D52E3421BC35}" dt="2023-11-29T20:38:21.641" v="1555" actId="1076"/>
          <ac:picMkLst>
            <pc:docMk/>
            <pc:sldMk cId="3128381845" sldId="297"/>
            <ac:picMk id="9" creationId="{748D284A-C9B6-27E6-6DA9-8C4A45737B9E}"/>
          </ac:picMkLst>
        </pc:picChg>
        <pc:picChg chg="add mod">
          <ac:chgData name="Lutticken,Ian" userId="7c924bd7-b15d-44ce-a55d-4f6ade4fe12e" providerId="ADAL" clId="{012A81CF-B3B1-4270-8C98-D52E3421BC35}" dt="2023-11-29T20:38:26.455" v="1557" actId="1076"/>
          <ac:picMkLst>
            <pc:docMk/>
            <pc:sldMk cId="3128381845" sldId="297"/>
            <ac:picMk id="10" creationId="{C32048EE-0B8D-A437-36B8-12D0D62C99BC}"/>
          </ac:picMkLst>
        </pc:picChg>
        <pc:picChg chg="add mod">
          <ac:chgData name="Lutticken,Ian" userId="7c924bd7-b15d-44ce-a55d-4f6ade4fe12e" providerId="ADAL" clId="{012A81CF-B3B1-4270-8C98-D52E3421BC35}" dt="2023-11-29T20:38:30.232" v="1559" actId="1076"/>
          <ac:picMkLst>
            <pc:docMk/>
            <pc:sldMk cId="3128381845" sldId="297"/>
            <ac:picMk id="11" creationId="{8D132092-4583-2569-3F7E-52CB9006ACAE}"/>
          </ac:picMkLst>
        </pc:picChg>
        <pc:picChg chg="add mod">
          <ac:chgData name="Lutticken,Ian" userId="7c924bd7-b15d-44ce-a55d-4f6ade4fe12e" providerId="ADAL" clId="{012A81CF-B3B1-4270-8C98-D52E3421BC35}" dt="2023-11-29T20:38:36.408" v="1561" actId="1076"/>
          <ac:picMkLst>
            <pc:docMk/>
            <pc:sldMk cId="3128381845" sldId="297"/>
            <ac:picMk id="12" creationId="{F46C6271-0ECA-923F-92DC-69A2CB731303}"/>
          </ac:picMkLst>
        </pc:picChg>
        <pc:picChg chg="add mod">
          <ac:chgData name="Lutticken,Ian" userId="7c924bd7-b15d-44ce-a55d-4f6ade4fe12e" providerId="ADAL" clId="{012A81CF-B3B1-4270-8C98-D52E3421BC35}" dt="2023-11-29T20:38:39.375" v="1563" actId="1076"/>
          <ac:picMkLst>
            <pc:docMk/>
            <pc:sldMk cId="3128381845" sldId="297"/>
            <ac:picMk id="13" creationId="{EF3F7CD4-8857-0E1C-AAE3-AC2A546DA7AF}"/>
          </ac:picMkLst>
        </pc:picChg>
        <pc:picChg chg="add mod">
          <ac:chgData name="Lutticken,Ian" userId="7c924bd7-b15d-44ce-a55d-4f6ade4fe12e" providerId="ADAL" clId="{012A81CF-B3B1-4270-8C98-D52E3421BC35}" dt="2023-11-29T20:38:42.312" v="1565" actId="1076"/>
          <ac:picMkLst>
            <pc:docMk/>
            <pc:sldMk cId="3128381845" sldId="297"/>
            <ac:picMk id="14" creationId="{92CD4E0E-A4AC-3C42-D17B-F426D4E06197}"/>
          </ac:picMkLst>
        </pc:picChg>
        <pc:picChg chg="add mod">
          <ac:chgData name="Lutticken,Ian" userId="7c924bd7-b15d-44ce-a55d-4f6ade4fe12e" providerId="ADAL" clId="{012A81CF-B3B1-4270-8C98-D52E3421BC35}" dt="2023-11-29T20:38:49.128" v="1569" actId="1076"/>
          <ac:picMkLst>
            <pc:docMk/>
            <pc:sldMk cId="3128381845" sldId="297"/>
            <ac:picMk id="15" creationId="{4604CD26-0B18-1236-956A-147C2E7215B5}"/>
          </ac:picMkLst>
        </pc:picChg>
        <pc:picChg chg="add del mod">
          <ac:chgData name="Lutticken,Ian" userId="7c924bd7-b15d-44ce-a55d-4f6ade4fe12e" providerId="ADAL" clId="{012A81CF-B3B1-4270-8C98-D52E3421BC35}" dt="2023-11-29T20:38:52.885" v="1571"/>
          <ac:picMkLst>
            <pc:docMk/>
            <pc:sldMk cId="3128381845" sldId="297"/>
            <ac:picMk id="16" creationId="{AE96D51F-AAF5-5D43-B982-F920F3BBBFC0}"/>
          </ac:picMkLst>
        </pc:picChg>
        <pc:picChg chg="add mod">
          <ac:chgData name="Lutticken,Ian" userId="7c924bd7-b15d-44ce-a55d-4f6ade4fe12e" providerId="ADAL" clId="{012A81CF-B3B1-4270-8C98-D52E3421BC35}" dt="2023-11-29T20:38:59.369" v="1573" actId="1076"/>
          <ac:picMkLst>
            <pc:docMk/>
            <pc:sldMk cId="3128381845" sldId="297"/>
            <ac:picMk id="17" creationId="{0994FF02-6A1D-936F-0262-F4CCEC21DDB9}"/>
          </ac:picMkLst>
        </pc:picChg>
        <pc:picChg chg="add mod">
          <ac:chgData name="Lutticken,Ian" userId="7c924bd7-b15d-44ce-a55d-4f6ade4fe12e" providerId="ADAL" clId="{012A81CF-B3B1-4270-8C98-D52E3421BC35}" dt="2023-11-29T20:39:01.768" v="1575" actId="1076"/>
          <ac:picMkLst>
            <pc:docMk/>
            <pc:sldMk cId="3128381845" sldId="297"/>
            <ac:picMk id="18" creationId="{1BFB5CF8-B0B6-0C97-1AF3-8F15E5061595}"/>
          </ac:picMkLst>
        </pc:picChg>
        <pc:picChg chg="add mod">
          <ac:chgData name="Lutticken,Ian" userId="7c924bd7-b15d-44ce-a55d-4f6ade4fe12e" providerId="ADAL" clId="{012A81CF-B3B1-4270-8C98-D52E3421BC35}" dt="2023-11-29T20:39:04.936" v="1577" actId="1076"/>
          <ac:picMkLst>
            <pc:docMk/>
            <pc:sldMk cId="3128381845" sldId="297"/>
            <ac:picMk id="19" creationId="{945B6563-EF74-A396-4241-FEDE591C9C79}"/>
          </ac:picMkLst>
        </pc:picChg>
        <pc:picChg chg="add mod">
          <ac:chgData name="Lutticken,Ian" userId="7c924bd7-b15d-44ce-a55d-4f6ade4fe12e" providerId="ADAL" clId="{012A81CF-B3B1-4270-8C98-D52E3421BC35}" dt="2023-11-29T20:37:04.015" v="1540" actId="1076"/>
          <ac:picMkLst>
            <pc:docMk/>
            <pc:sldMk cId="3128381845" sldId="297"/>
            <ac:picMk id="4098" creationId="{F369863B-D5C9-5DCB-D097-DB52AC896118}"/>
          </ac:picMkLst>
        </pc:picChg>
      </pc:sldChg>
      <pc:sldChg chg="modSp add mod ord">
        <pc:chgData name="Lutticken,Ian" userId="7c924bd7-b15d-44ce-a55d-4f6ade4fe12e" providerId="ADAL" clId="{012A81CF-B3B1-4270-8C98-D52E3421BC35}" dt="2023-11-29T20:33:08.879" v="1462" actId="14100"/>
        <pc:sldMkLst>
          <pc:docMk/>
          <pc:sldMk cId="1015130198" sldId="298"/>
        </pc:sldMkLst>
        <pc:spChg chg="mod">
          <ac:chgData name="Lutticken,Ian" userId="7c924bd7-b15d-44ce-a55d-4f6ade4fe12e" providerId="ADAL" clId="{012A81CF-B3B1-4270-8C98-D52E3421BC35}" dt="2023-11-29T20:33:08.879" v="1462" actId="14100"/>
          <ac:spMkLst>
            <pc:docMk/>
            <pc:sldMk cId="1015130198" sldId="298"/>
            <ac:spMk id="4" creationId="{22297F6F-EDB5-4767-902C-8C8E790772D7}"/>
          </ac:spMkLst>
        </pc:spChg>
        <pc:spChg chg="mod">
          <ac:chgData name="Lutticken,Ian" userId="7c924bd7-b15d-44ce-a55d-4f6ade4fe12e" providerId="ADAL" clId="{012A81CF-B3B1-4270-8C98-D52E3421BC35}" dt="2023-11-29T20:33:02.711" v="1461" actId="13926"/>
          <ac:spMkLst>
            <pc:docMk/>
            <pc:sldMk cId="1015130198" sldId="298"/>
            <ac:spMk id="5" creationId="{CC620DE2-5507-4A03-9868-FD932CE4FBC3}"/>
          </ac:spMkLst>
        </pc:spChg>
      </pc:sldChg>
      <pc:sldChg chg="addSp delSp modSp add mod ord setBg modNotesTx">
        <pc:chgData name="Lutticken,Ian" userId="7c924bd7-b15d-44ce-a55d-4f6ade4fe12e" providerId="ADAL" clId="{012A81CF-B3B1-4270-8C98-D52E3421BC35}" dt="2023-11-29T20:52:29.508" v="1697"/>
        <pc:sldMkLst>
          <pc:docMk/>
          <pc:sldMk cId="1533551567" sldId="299"/>
        </pc:sldMkLst>
        <pc:spChg chg="mod">
          <ac:chgData name="Lutticken,Ian" userId="7c924bd7-b15d-44ce-a55d-4f6ade4fe12e" providerId="ADAL" clId="{012A81CF-B3B1-4270-8C98-D52E3421BC35}" dt="2023-11-29T20:49:09.806" v="1632" actId="26606"/>
          <ac:spMkLst>
            <pc:docMk/>
            <pc:sldMk cId="1533551567" sldId="299"/>
            <ac:spMk id="4" creationId="{DE258EB7-D90B-43FD-9A2B-AA508BBAE6E2}"/>
          </ac:spMkLst>
        </pc:spChg>
        <pc:spChg chg="add">
          <ac:chgData name="Lutticken,Ian" userId="7c924bd7-b15d-44ce-a55d-4f6ade4fe12e" providerId="ADAL" clId="{012A81CF-B3B1-4270-8C98-D52E3421BC35}" dt="2023-11-29T20:49:09.806" v="1632" actId="26606"/>
          <ac:spMkLst>
            <pc:docMk/>
            <pc:sldMk cId="1533551567" sldId="299"/>
            <ac:spMk id="5127" creationId="{3C54F4CE-85F0-46ED-80DA-9518C9251AD1}"/>
          </ac:spMkLst>
        </pc:spChg>
        <pc:spChg chg="add">
          <ac:chgData name="Lutticken,Ian" userId="7c924bd7-b15d-44ce-a55d-4f6ade4fe12e" providerId="ADAL" clId="{012A81CF-B3B1-4270-8C98-D52E3421BC35}" dt="2023-11-29T20:49:09.806" v="1632" actId="26606"/>
          <ac:spMkLst>
            <pc:docMk/>
            <pc:sldMk cId="1533551567" sldId="299"/>
            <ac:spMk id="5129" creationId="{DADD1FCA-8ACB-4958-81DD-4CDD6D3E1921}"/>
          </ac:spMkLst>
        </pc:spChg>
        <pc:picChg chg="del">
          <ac:chgData name="Lutticken,Ian" userId="7c924bd7-b15d-44ce-a55d-4f6ade4fe12e" providerId="ADAL" clId="{012A81CF-B3B1-4270-8C98-D52E3421BC35}" dt="2023-11-29T20:48:57.929" v="1629" actId="478"/>
          <ac:picMkLst>
            <pc:docMk/>
            <pc:sldMk cId="1533551567" sldId="299"/>
            <ac:picMk id="3074" creationId="{E493F914-1966-F8FB-B992-C417FA5F2F2C}"/>
          </ac:picMkLst>
        </pc:picChg>
        <pc:picChg chg="add mod ord modCrop">
          <ac:chgData name="Lutticken,Ian" userId="7c924bd7-b15d-44ce-a55d-4f6ade4fe12e" providerId="ADAL" clId="{012A81CF-B3B1-4270-8C98-D52E3421BC35}" dt="2023-11-29T20:52:12.312" v="1696" actId="732"/>
          <ac:picMkLst>
            <pc:docMk/>
            <pc:sldMk cId="1533551567" sldId="299"/>
            <ac:picMk id="5122" creationId="{A86F8C9B-4D97-C3C7-173D-E4AEDCDD204C}"/>
          </ac:picMkLst>
        </pc:picChg>
      </pc:sldChg>
    </pc:docChg>
  </pc:docChgLst>
  <pc:docChgLst>
    <pc:chgData name="Lutticken,Ian" userId="S::i.lutticken@ufl.edu::7c924bd7-b15d-44ce-a55d-4f6ade4fe12e" providerId="AD" clId="Web-{2FDD0D70-0DB6-3CED-4E66-E2E19D88604D}"/>
    <pc:docChg chg="modSld">
      <pc:chgData name="Lutticken,Ian" userId="S::i.lutticken@ufl.edu::7c924bd7-b15d-44ce-a55d-4f6ade4fe12e" providerId="AD" clId="Web-{2FDD0D70-0DB6-3CED-4E66-E2E19D88604D}" dt="2024-01-29T19:52:57.548" v="65" actId="20577"/>
      <pc:docMkLst>
        <pc:docMk/>
      </pc:docMkLst>
      <pc:sldChg chg="modSp">
        <pc:chgData name="Lutticken,Ian" userId="S::i.lutticken@ufl.edu::7c924bd7-b15d-44ce-a55d-4f6ade4fe12e" providerId="AD" clId="Web-{2FDD0D70-0DB6-3CED-4E66-E2E19D88604D}" dt="2024-01-29T19:43:03.238" v="2" actId="20577"/>
        <pc:sldMkLst>
          <pc:docMk/>
          <pc:sldMk cId="857287555" sldId="275"/>
        </pc:sldMkLst>
        <pc:spChg chg="mod">
          <ac:chgData name="Lutticken,Ian" userId="S::i.lutticken@ufl.edu::7c924bd7-b15d-44ce-a55d-4f6ade4fe12e" providerId="AD" clId="Web-{2FDD0D70-0DB6-3CED-4E66-E2E19D88604D}" dt="2024-01-29T19:43:03.238" v="2" actId="20577"/>
          <ac:spMkLst>
            <pc:docMk/>
            <pc:sldMk cId="857287555" sldId="275"/>
            <ac:spMk id="6" creationId="{9C7AEA56-28DE-4C7F-B29E-CBA1FAF09F68}"/>
          </ac:spMkLst>
        </pc:spChg>
      </pc:sldChg>
      <pc:sldChg chg="addSp delSp modSp">
        <pc:chgData name="Lutticken,Ian" userId="S::i.lutticken@ufl.edu::7c924bd7-b15d-44ce-a55d-4f6ade4fe12e" providerId="AD" clId="Web-{2FDD0D70-0DB6-3CED-4E66-E2E19D88604D}" dt="2024-01-29T19:44:44.818" v="9" actId="20577"/>
        <pc:sldMkLst>
          <pc:docMk/>
          <pc:sldMk cId="3666390837" sldId="279"/>
        </pc:sldMkLst>
        <pc:spChg chg="add mod">
          <ac:chgData name="Lutticken,Ian" userId="S::i.lutticken@ufl.edu::7c924bd7-b15d-44ce-a55d-4f6ade4fe12e" providerId="AD" clId="Web-{2FDD0D70-0DB6-3CED-4E66-E2E19D88604D}" dt="2024-01-29T19:44:44.818" v="9" actId="20577"/>
          <ac:spMkLst>
            <pc:docMk/>
            <pc:sldMk cId="3666390837" sldId="279"/>
            <ac:spMk id="2" creationId="{2B2E489D-9EB5-475B-61F0-039E5055CC46}"/>
          </ac:spMkLst>
        </pc:spChg>
        <pc:spChg chg="del mod">
          <ac:chgData name="Lutticken,Ian" userId="S::i.lutticken@ufl.edu::7c924bd7-b15d-44ce-a55d-4f6ade4fe12e" providerId="AD" clId="Web-{2FDD0D70-0DB6-3CED-4E66-E2E19D88604D}" dt="2024-01-29T19:44:37.631" v="7"/>
          <ac:spMkLst>
            <pc:docMk/>
            <pc:sldMk cId="3666390837" sldId="279"/>
            <ac:spMk id="4" creationId="{B7039A79-FB37-4AA0-9E71-5EA1A2DE632F}"/>
          </ac:spMkLst>
        </pc:spChg>
      </pc:sldChg>
      <pc:sldChg chg="addSp delSp modSp">
        <pc:chgData name="Lutticken,Ian" userId="S::i.lutticken@ufl.edu::7c924bd7-b15d-44ce-a55d-4f6ade4fe12e" providerId="AD" clId="Web-{2FDD0D70-0DB6-3CED-4E66-E2E19D88604D}" dt="2024-01-29T19:46:40.587" v="24"/>
        <pc:sldMkLst>
          <pc:docMk/>
          <pc:sldMk cId="1153625013" sldId="285"/>
        </pc:sldMkLst>
        <pc:spChg chg="add mod">
          <ac:chgData name="Lutticken,Ian" userId="S::i.lutticken@ufl.edu::7c924bd7-b15d-44ce-a55d-4f6ade4fe12e" providerId="AD" clId="Web-{2FDD0D70-0DB6-3CED-4E66-E2E19D88604D}" dt="2024-01-29T19:46:40.587" v="24"/>
          <ac:spMkLst>
            <pc:docMk/>
            <pc:sldMk cId="1153625013" sldId="285"/>
            <ac:spMk id="3" creationId="{51C78F39-4B45-2FF8-4277-C1E2C0947176}"/>
          </ac:spMkLst>
        </pc:spChg>
        <pc:spChg chg="del mod">
          <ac:chgData name="Lutticken,Ian" userId="S::i.lutticken@ufl.edu::7c924bd7-b15d-44ce-a55d-4f6ade4fe12e" providerId="AD" clId="Web-{2FDD0D70-0DB6-3CED-4E66-E2E19D88604D}" dt="2024-01-29T19:45:03.100" v="12"/>
          <ac:spMkLst>
            <pc:docMk/>
            <pc:sldMk cId="1153625013" sldId="285"/>
            <ac:spMk id="4" creationId="{B7039A79-FB37-4AA0-9E71-5EA1A2DE632F}"/>
          </ac:spMkLst>
        </pc:spChg>
      </pc:sldChg>
      <pc:sldChg chg="addSp delSp modSp">
        <pc:chgData name="Lutticken,Ian" userId="S::i.lutticken@ufl.edu::7c924bd7-b15d-44ce-a55d-4f6ade4fe12e" providerId="AD" clId="Web-{2FDD0D70-0DB6-3CED-4E66-E2E19D88604D}" dt="2024-01-29T19:47:28.510" v="35" actId="20577"/>
        <pc:sldMkLst>
          <pc:docMk/>
          <pc:sldMk cId="2128048737" sldId="286"/>
        </pc:sldMkLst>
        <pc:spChg chg="add mod">
          <ac:chgData name="Lutticken,Ian" userId="S::i.lutticken@ufl.edu::7c924bd7-b15d-44ce-a55d-4f6ade4fe12e" providerId="AD" clId="Web-{2FDD0D70-0DB6-3CED-4E66-E2E19D88604D}" dt="2024-01-29T19:47:28.510" v="35" actId="20577"/>
          <ac:spMkLst>
            <pc:docMk/>
            <pc:sldMk cId="2128048737" sldId="286"/>
            <ac:spMk id="3" creationId="{01229957-0804-25FC-3BA1-C1494B68BD75}"/>
          </ac:spMkLst>
        </pc:spChg>
        <pc:spChg chg="del mod">
          <ac:chgData name="Lutticken,Ian" userId="S::i.lutticken@ufl.edu::7c924bd7-b15d-44ce-a55d-4f6ade4fe12e" providerId="AD" clId="Web-{2FDD0D70-0DB6-3CED-4E66-E2E19D88604D}" dt="2024-01-29T19:47:06.822" v="27"/>
          <ac:spMkLst>
            <pc:docMk/>
            <pc:sldMk cId="2128048737" sldId="286"/>
            <ac:spMk id="4" creationId="{B7039A79-FB37-4AA0-9E71-5EA1A2DE632F}"/>
          </ac:spMkLst>
        </pc:spChg>
      </pc:sldChg>
      <pc:sldChg chg="delSp modSp">
        <pc:chgData name="Lutticken,Ian" userId="S::i.lutticken@ufl.edu::7c924bd7-b15d-44ce-a55d-4f6ade4fe12e" providerId="AD" clId="Web-{2FDD0D70-0DB6-3CED-4E66-E2E19D88604D}" dt="2024-01-29T19:52:57.548" v="65" actId="20577"/>
        <pc:sldMkLst>
          <pc:docMk/>
          <pc:sldMk cId="243329590" sldId="299"/>
        </pc:sldMkLst>
        <pc:spChg chg="mod">
          <ac:chgData name="Lutticken,Ian" userId="S::i.lutticken@ufl.edu::7c924bd7-b15d-44ce-a55d-4f6ade4fe12e" providerId="AD" clId="Web-{2FDD0D70-0DB6-3CED-4E66-E2E19D88604D}" dt="2024-01-29T19:52:57.548" v="65" actId="20577"/>
          <ac:spMkLst>
            <pc:docMk/>
            <pc:sldMk cId="243329590" sldId="299"/>
            <ac:spMk id="5" creationId="{6F407849-EEE1-DD64-6D0C-92948CB512D4}"/>
          </ac:spMkLst>
        </pc:spChg>
        <pc:spChg chg="del">
          <ac:chgData name="Lutticken,Ian" userId="S::i.lutticken@ufl.edu::7c924bd7-b15d-44ce-a55d-4f6ade4fe12e" providerId="AD" clId="Web-{2FDD0D70-0DB6-3CED-4E66-E2E19D88604D}" dt="2024-01-29T19:52:01.359" v="62"/>
          <ac:spMkLst>
            <pc:docMk/>
            <pc:sldMk cId="243329590" sldId="299"/>
            <ac:spMk id="6" creationId="{4CB52918-1530-4975-3DA3-F7898A6FF226}"/>
          </ac:spMkLst>
        </pc:spChg>
      </pc:sldChg>
      <pc:sldChg chg="addSp delSp modSp">
        <pc:chgData name="Lutticken,Ian" userId="S::i.lutticken@ufl.edu::7c924bd7-b15d-44ce-a55d-4f6ade4fe12e" providerId="AD" clId="Web-{2FDD0D70-0DB6-3CED-4E66-E2E19D88604D}" dt="2024-01-29T19:51:29.999" v="61" actId="20577"/>
        <pc:sldMkLst>
          <pc:docMk/>
          <pc:sldMk cId="3937088441" sldId="310"/>
        </pc:sldMkLst>
        <pc:spChg chg="add mod">
          <ac:chgData name="Lutticken,Ian" userId="S::i.lutticken@ufl.edu::7c924bd7-b15d-44ce-a55d-4f6ade4fe12e" providerId="AD" clId="Web-{2FDD0D70-0DB6-3CED-4E66-E2E19D88604D}" dt="2024-01-29T19:49:17.809" v="52"/>
          <ac:spMkLst>
            <pc:docMk/>
            <pc:sldMk cId="3937088441" sldId="310"/>
            <ac:spMk id="3" creationId="{5C5287EE-DF5A-13E3-1D0D-F026B229CBAD}"/>
          </ac:spMkLst>
        </pc:spChg>
        <pc:spChg chg="del mod">
          <ac:chgData name="Lutticken,Ian" userId="S::i.lutticken@ufl.edu::7c924bd7-b15d-44ce-a55d-4f6ade4fe12e" providerId="AD" clId="Web-{2FDD0D70-0DB6-3CED-4E66-E2E19D88604D}" dt="2024-01-29T19:48:49.730" v="46"/>
          <ac:spMkLst>
            <pc:docMk/>
            <pc:sldMk cId="3937088441" sldId="310"/>
            <ac:spMk id="4" creationId="{ABB44DA2-2BB4-4423-ABB4-2088ABA6D5BF}"/>
          </ac:spMkLst>
        </pc:spChg>
        <pc:spChg chg="mod">
          <ac:chgData name="Lutticken,Ian" userId="S::i.lutticken@ufl.edu::7c924bd7-b15d-44ce-a55d-4f6ade4fe12e" providerId="AD" clId="Web-{2FDD0D70-0DB6-3CED-4E66-E2E19D88604D}" dt="2024-01-29T19:51:29.999" v="61" actId="20577"/>
          <ac:spMkLst>
            <pc:docMk/>
            <pc:sldMk cId="3937088441" sldId="310"/>
            <ac:spMk id="5" creationId="{01CE7849-C1C5-4ABE-9B84-7BDFD550368E}"/>
          </ac:spMkLst>
        </pc:spChg>
      </pc:sldChg>
      <pc:sldChg chg="modSp">
        <pc:chgData name="Lutticken,Ian" userId="S::i.lutticken@ufl.edu::7c924bd7-b15d-44ce-a55d-4f6ade4fe12e" providerId="AD" clId="Web-{2FDD0D70-0DB6-3CED-4E66-E2E19D88604D}" dt="2024-01-29T19:50:48.358" v="60" actId="20577"/>
        <pc:sldMkLst>
          <pc:docMk/>
          <pc:sldMk cId="1441590728" sldId="313"/>
        </pc:sldMkLst>
        <pc:spChg chg="mod">
          <ac:chgData name="Lutticken,Ian" userId="S::i.lutticken@ufl.edu::7c924bd7-b15d-44ce-a55d-4f6ade4fe12e" providerId="AD" clId="Web-{2FDD0D70-0DB6-3CED-4E66-E2E19D88604D}" dt="2024-01-29T19:50:48.358" v="60" actId="20577"/>
          <ac:spMkLst>
            <pc:docMk/>
            <pc:sldMk cId="1441590728" sldId="313"/>
            <ac:spMk id="4" creationId="{22297F6F-EDB5-4767-902C-8C8E790772D7}"/>
          </ac:spMkLst>
        </pc:spChg>
      </pc:sldChg>
      <pc:sldChg chg="addSp delSp modSp">
        <pc:chgData name="Lutticken,Ian" userId="S::i.lutticken@ufl.edu::7c924bd7-b15d-44ce-a55d-4f6ade4fe12e" providerId="AD" clId="Web-{2FDD0D70-0DB6-3CED-4E66-E2E19D88604D}" dt="2024-01-29T19:48:10.823" v="42"/>
        <pc:sldMkLst>
          <pc:docMk/>
          <pc:sldMk cId="3301452206" sldId="318"/>
        </pc:sldMkLst>
        <pc:spChg chg="add mod">
          <ac:chgData name="Lutticken,Ian" userId="S::i.lutticken@ufl.edu::7c924bd7-b15d-44ce-a55d-4f6ade4fe12e" providerId="AD" clId="Web-{2FDD0D70-0DB6-3CED-4E66-E2E19D88604D}" dt="2024-01-29T19:48:10.823" v="42"/>
          <ac:spMkLst>
            <pc:docMk/>
            <pc:sldMk cId="3301452206" sldId="318"/>
            <ac:spMk id="3" creationId="{9751451A-D5F0-88B6-1915-201EE904DC59}"/>
          </ac:spMkLst>
        </pc:spChg>
        <pc:spChg chg="del mod">
          <ac:chgData name="Lutticken,Ian" userId="S::i.lutticken@ufl.edu::7c924bd7-b15d-44ce-a55d-4f6ade4fe12e" providerId="AD" clId="Web-{2FDD0D70-0DB6-3CED-4E66-E2E19D88604D}" dt="2024-01-29T19:47:45.822" v="38"/>
          <ac:spMkLst>
            <pc:docMk/>
            <pc:sldMk cId="3301452206" sldId="318"/>
            <ac:spMk id="4" creationId="{B7039A79-FB37-4AA0-9E71-5EA1A2DE632F}"/>
          </ac:spMkLst>
        </pc:spChg>
      </pc:sldChg>
    </pc:docChg>
  </pc:docChgLst>
  <pc:docChgLst>
    <pc:chgData name="Lutticken,Ian" userId="S::i.lutticken@ufl.edu::7c924bd7-b15d-44ce-a55d-4f6ade4fe12e" providerId="AD" clId="Web-{9949FC63-588B-441E-B034-16215B59F786}"/>
    <pc:docChg chg="delSld modSld sldOrd modSection">
      <pc:chgData name="Lutticken,Ian" userId="S::i.lutticken@ufl.edu::7c924bd7-b15d-44ce-a55d-4f6ade4fe12e" providerId="AD" clId="Web-{9949FC63-588B-441E-B034-16215B59F786}" dt="2023-12-12T19:22:56.316" v="47" actId="20577"/>
      <pc:docMkLst>
        <pc:docMk/>
      </pc:docMkLst>
      <pc:sldChg chg="del ord">
        <pc:chgData name="Lutticken,Ian" userId="S::i.lutticken@ufl.edu::7c924bd7-b15d-44ce-a55d-4f6ade4fe12e" providerId="AD" clId="Web-{9949FC63-588B-441E-B034-16215B59F786}" dt="2023-12-12T19:22:21.503" v="35"/>
        <pc:sldMkLst>
          <pc:docMk/>
          <pc:sldMk cId="3749847128" sldId="259"/>
        </pc:sldMkLst>
      </pc:sldChg>
      <pc:sldChg chg="del ord">
        <pc:chgData name="Lutticken,Ian" userId="S::i.lutticken@ufl.edu::7c924bd7-b15d-44ce-a55d-4f6ade4fe12e" providerId="AD" clId="Web-{9949FC63-588B-441E-B034-16215B59F786}" dt="2023-12-12T19:22:21.503" v="33"/>
        <pc:sldMkLst>
          <pc:docMk/>
          <pc:sldMk cId="3386917381" sldId="264"/>
        </pc:sldMkLst>
      </pc:sldChg>
      <pc:sldChg chg="del ord">
        <pc:chgData name="Lutticken,Ian" userId="S::i.lutticken@ufl.edu::7c924bd7-b15d-44ce-a55d-4f6ade4fe12e" providerId="AD" clId="Web-{9949FC63-588B-441E-B034-16215B59F786}" dt="2023-12-12T19:22:21.503" v="37"/>
        <pc:sldMkLst>
          <pc:docMk/>
          <pc:sldMk cId="1323649393" sldId="266"/>
        </pc:sldMkLst>
      </pc:sldChg>
      <pc:sldChg chg="del ord">
        <pc:chgData name="Lutticken,Ian" userId="S::i.lutticken@ufl.edu::7c924bd7-b15d-44ce-a55d-4f6ade4fe12e" providerId="AD" clId="Web-{9949FC63-588B-441E-B034-16215B59F786}" dt="2023-12-12T19:22:15.362" v="30"/>
        <pc:sldMkLst>
          <pc:docMk/>
          <pc:sldMk cId="1288225659" sldId="267"/>
        </pc:sldMkLst>
      </pc:sldChg>
      <pc:sldChg chg="del ord">
        <pc:chgData name="Lutticken,Ian" userId="S::i.lutticken@ufl.edu::7c924bd7-b15d-44ce-a55d-4f6ade4fe12e" providerId="AD" clId="Web-{9949FC63-588B-441E-B034-16215B59F786}" dt="2023-12-12T19:22:21.487" v="31"/>
        <pc:sldMkLst>
          <pc:docMk/>
          <pc:sldMk cId="3113145165" sldId="269"/>
        </pc:sldMkLst>
      </pc:sldChg>
      <pc:sldChg chg="del ord">
        <pc:chgData name="Lutticken,Ian" userId="S::i.lutticken@ufl.edu::7c924bd7-b15d-44ce-a55d-4f6ade4fe12e" providerId="AD" clId="Web-{9949FC63-588B-441E-B034-16215B59F786}" dt="2023-12-12T19:22:21.503" v="32"/>
        <pc:sldMkLst>
          <pc:docMk/>
          <pc:sldMk cId="73482923" sldId="271"/>
        </pc:sldMkLst>
      </pc:sldChg>
      <pc:sldChg chg="del ord">
        <pc:chgData name="Lutticken,Ian" userId="S::i.lutticken@ufl.edu::7c924bd7-b15d-44ce-a55d-4f6ade4fe12e" providerId="AD" clId="Web-{9949FC63-588B-441E-B034-16215B59F786}" dt="2023-12-12T19:22:21.503" v="34"/>
        <pc:sldMkLst>
          <pc:docMk/>
          <pc:sldMk cId="3431193059" sldId="272"/>
        </pc:sldMkLst>
      </pc:sldChg>
      <pc:sldChg chg="del ord">
        <pc:chgData name="Lutticken,Ian" userId="S::i.lutticken@ufl.edu::7c924bd7-b15d-44ce-a55d-4f6ade4fe12e" providerId="AD" clId="Web-{9949FC63-588B-441E-B034-16215B59F786}" dt="2023-12-12T19:22:21.503" v="36"/>
        <pc:sldMkLst>
          <pc:docMk/>
          <pc:sldMk cId="520588894" sldId="274"/>
        </pc:sldMkLst>
      </pc:sldChg>
      <pc:sldChg chg="del ord">
        <pc:chgData name="Lutticken,Ian" userId="S::i.lutticken@ufl.edu::7c924bd7-b15d-44ce-a55d-4f6ade4fe12e" providerId="AD" clId="Web-{9949FC63-588B-441E-B034-16215B59F786}" dt="2023-12-12T19:22:28.878" v="40"/>
        <pc:sldMkLst>
          <pc:docMk/>
          <pc:sldMk cId="50214087" sldId="276"/>
        </pc:sldMkLst>
      </pc:sldChg>
      <pc:sldChg chg="del ord">
        <pc:chgData name="Lutticken,Ian" userId="S::i.lutticken@ufl.edu::7c924bd7-b15d-44ce-a55d-4f6ade4fe12e" providerId="AD" clId="Web-{9949FC63-588B-441E-B034-16215B59F786}" dt="2023-12-12T19:22:28.862" v="39"/>
        <pc:sldMkLst>
          <pc:docMk/>
          <pc:sldMk cId="1266048624" sldId="278"/>
        </pc:sldMkLst>
      </pc:sldChg>
      <pc:sldChg chg="del ord">
        <pc:chgData name="Lutticken,Ian" userId="S::i.lutticken@ufl.edu::7c924bd7-b15d-44ce-a55d-4f6ade4fe12e" providerId="AD" clId="Web-{9949FC63-588B-441E-B034-16215B59F786}" dt="2023-12-12T19:22:28.862" v="38"/>
        <pc:sldMkLst>
          <pc:docMk/>
          <pc:sldMk cId="941341437" sldId="281"/>
        </pc:sldMkLst>
      </pc:sldChg>
      <pc:sldChg chg="del ord">
        <pc:chgData name="Lutticken,Ian" userId="S::i.lutticken@ufl.edu::7c924bd7-b15d-44ce-a55d-4f6ade4fe12e" providerId="AD" clId="Web-{9949FC63-588B-441E-B034-16215B59F786}" dt="2023-12-12T19:22:28.878" v="41"/>
        <pc:sldMkLst>
          <pc:docMk/>
          <pc:sldMk cId="337647698" sldId="282"/>
        </pc:sldMkLst>
      </pc:sldChg>
      <pc:sldChg chg="del ord">
        <pc:chgData name="Lutticken,Ian" userId="S::i.lutticken@ufl.edu::7c924bd7-b15d-44ce-a55d-4f6ade4fe12e" providerId="AD" clId="Web-{9949FC63-588B-441E-B034-16215B59F786}" dt="2023-12-12T19:22:28.878" v="44"/>
        <pc:sldMkLst>
          <pc:docMk/>
          <pc:sldMk cId="610703492" sldId="283"/>
        </pc:sldMkLst>
      </pc:sldChg>
      <pc:sldChg chg="del ord">
        <pc:chgData name="Lutticken,Ian" userId="S::i.lutticken@ufl.edu::7c924bd7-b15d-44ce-a55d-4f6ade4fe12e" providerId="AD" clId="Web-{9949FC63-588B-441E-B034-16215B59F786}" dt="2023-12-12T19:22:28.878" v="43"/>
        <pc:sldMkLst>
          <pc:docMk/>
          <pc:sldMk cId="1383785803" sldId="289"/>
        </pc:sldMkLst>
      </pc:sldChg>
      <pc:sldChg chg="del ord">
        <pc:chgData name="Lutticken,Ian" userId="S::i.lutticken@ufl.edu::7c924bd7-b15d-44ce-a55d-4f6ade4fe12e" providerId="AD" clId="Web-{9949FC63-588B-441E-B034-16215B59F786}" dt="2023-12-12T19:22:28.878" v="42"/>
        <pc:sldMkLst>
          <pc:docMk/>
          <pc:sldMk cId="1586993574" sldId="290"/>
        </pc:sldMkLst>
      </pc:sldChg>
      <pc:sldChg chg="modSp">
        <pc:chgData name="Lutticken,Ian" userId="S::i.lutticken@ufl.edu::7c924bd7-b15d-44ce-a55d-4f6ade4fe12e" providerId="AD" clId="Web-{9949FC63-588B-441E-B034-16215B59F786}" dt="2023-12-12T19:22:56.316" v="47" actId="20577"/>
        <pc:sldMkLst>
          <pc:docMk/>
          <pc:sldMk cId="3937088441" sldId="310"/>
        </pc:sldMkLst>
        <pc:spChg chg="mod">
          <ac:chgData name="Lutticken,Ian" userId="S::i.lutticken@ufl.edu::7c924bd7-b15d-44ce-a55d-4f6ade4fe12e" providerId="AD" clId="Web-{9949FC63-588B-441E-B034-16215B59F786}" dt="2023-12-12T19:22:56.316" v="47" actId="20577"/>
          <ac:spMkLst>
            <pc:docMk/>
            <pc:sldMk cId="3937088441" sldId="310"/>
            <ac:spMk id="5" creationId="{01CE7849-C1C5-4ABE-9B84-7BDFD550368E}"/>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dk2" tx1="lt1" bg2="dk1" tx2="lt2" accent1="accent1" accent2="accent2" accent3="accent3" accent4="accent4" accent5="accent5" accent6="accent6" hlink="hlink" folHlink="folHlink"/>
  <c:chart>
    <c:title>
      <c:tx>
        <c:rich>
          <a:bodyPr rot="0" spcFirstLastPara="1" vertOverflow="ellipsis" vert="horz" wrap="square" anchor="ctr" anchorCtr="1"/>
          <a:lstStyle/>
          <a:p>
            <a:pPr>
              <a:defRPr sz="2000" b="1" i="0" u="none" strike="noStrike" kern="1200" spc="0" baseline="0">
                <a:solidFill>
                  <a:schemeClr val="bg1"/>
                </a:solidFill>
                <a:latin typeface="Avenir Black"/>
                <a:ea typeface="+mn-ea"/>
                <a:cs typeface="+mn-cs"/>
              </a:defRPr>
            </a:pPr>
            <a:r>
              <a:rPr lang="en-US" sz="2000" b="1" dirty="0">
                <a:latin typeface="Avenir Black"/>
              </a:rPr>
              <a:t>Cross Entropy</a:t>
            </a:r>
          </a:p>
          <a:p>
            <a:pPr>
              <a:defRPr sz="2000" b="1">
                <a:latin typeface="Avenir Black"/>
              </a:defRPr>
            </a:pPr>
            <a:r>
              <a:rPr lang="en-US" sz="2000" b="1" baseline="0" dirty="0">
                <a:latin typeface="Avenir Black"/>
              </a:rPr>
              <a:t> Yellow</a:t>
            </a:r>
            <a:r>
              <a:rPr lang="en-US" sz="2000" b="1" dirty="0">
                <a:latin typeface="Avenir Black"/>
              </a:rPr>
              <a:t> Point</a:t>
            </a:r>
            <a:r>
              <a:rPr lang="en-US" sz="2000" b="1" baseline="0" dirty="0">
                <a:latin typeface="Avenir Black"/>
              </a:rPr>
              <a:t> Prediction</a:t>
            </a:r>
            <a:endParaRPr lang="en-US" sz="2000" b="1" dirty="0">
              <a:latin typeface="Avenir Black"/>
            </a:endParaRPr>
          </a:p>
        </c:rich>
      </c:tx>
      <c:layout>
        <c:manualLayout>
          <c:xMode val="edge"/>
          <c:yMode val="edge"/>
          <c:x val="0.31640269281459665"/>
          <c:y val="2.9092997608028689E-2"/>
        </c:manualLayout>
      </c:layout>
      <c:overlay val="0"/>
      <c:spPr>
        <a:noFill/>
        <a:ln>
          <a:noFill/>
        </a:ln>
        <a:effectLst/>
      </c:spPr>
      <c:txPr>
        <a:bodyPr rot="0" spcFirstLastPara="1" vertOverflow="ellipsis" vert="horz" wrap="square" anchor="ctr" anchorCtr="1"/>
        <a:lstStyle/>
        <a:p>
          <a:pPr>
            <a:defRPr sz="2000" b="1" i="0" u="none" strike="noStrike" kern="1200" spc="0" baseline="0">
              <a:solidFill>
                <a:schemeClr val="bg1"/>
              </a:solidFill>
              <a:latin typeface="Avenir Black"/>
              <a:ea typeface="+mn-ea"/>
              <a:cs typeface="+mn-cs"/>
            </a:defRPr>
          </a:pPr>
          <a:endParaRPr lang="en-US"/>
        </a:p>
      </c:txPr>
    </c:title>
    <c:autoTitleDeleted val="0"/>
    <c:plotArea>
      <c:layout/>
      <c:lineChart>
        <c:grouping val="standard"/>
        <c:varyColors val="0"/>
        <c:ser>
          <c:idx val="0"/>
          <c:order val="0"/>
          <c:tx>
            <c:strRef>
              <c:f>Sheet1!$B$1</c:f>
              <c:strCache>
                <c:ptCount val="1"/>
                <c:pt idx="0">
                  <c:v>Loss if True</c:v>
                </c:pt>
              </c:strCache>
            </c:strRef>
          </c:tx>
          <c:spPr>
            <a:ln w="63500" cap="rnd">
              <a:solidFill>
                <a:srgbClr val="FFC000"/>
              </a:solidFill>
              <a:round/>
            </a:ln>
            <a:effectLst/>
          </c:spPr>
          <c:marker>
            <c:symbol val="none"/>
          </c:marker>
          <c:cat>
            <c:numRef>
              <c:f>Sheet1!$A$2:$A$28</c:f>
              <c:numCache>
                <c:formatCode>General</c:formatCode>
                <c:ptCount val="27"/>
                <c:pt idx="0">
                  <c:v>1.0000000000000001E-5</c:v>
                </c:pt>
                <c:pt idx="1">
                  <c:v>1E-4</c:v>
                </c:pt>
                <c:pt idx="2">
                  <c:v>1E-3</c:v>
                </c:pt>
                <c:pt idx="3">
                  <c:v>0.01</c:v>
                </c:pt>
                <c:pt idx="4">
                  <c:v>0.05</c:v>
                </c:pt>
                <c:pt idx="5">
                  <c:v>0.1</c:v>
                </c:pt>
                <c:pt idx="6">
                  <c:v>0.15</c:v>
                </c:pt>
                <c:pt idx="7">
                  <c:v>0.2</c:v>
                </c:pt>
                <c:pt idx="8">
                  <c:v>0.25</c:v>
                </c:pt>
                <c:pt idx="9">
                  <c:v>0.3</c:v>
                </c:pt>
                <c:pt idx="10">
                  <c:v>0.35</c:v>
                </c:pt>
                <c:pt idx="11">
                  <c:v>0.4</c:v>
                </c:pt>
                <c:pt idx="12">
                  <c:v>0.45</c:v>
                </c:pt>
                <c:pt idx="13">
                  <c:v>0.5</c:v>
                </c:pt>
                <c:pt idx="14">
                  <c:v>0.55000000000000004</c:v>
                </c:pt>
                <c:pt idx="15">
                  <c:v>0.6</c:v>
                </c:pt>
                <c:pt idx="16">
                  <c:v>0.65</c:v>
                </c:pt>
                <c:pt idx="17">
                  <c:v>0.7</c:v>
                </c:pt>
                <c:pt idx="18">
                  <c:v>0.75</c:v>
                </c:pt>
                <c:pt idx="19">
                  <c:v>0.8</c:v>
                </c:pt>
                <c:pt idx="20">
                  <c:v>0.85</c:v>
                </c:pt>
                <c:pt idx="21">
                  <c:v>0.9</c:v>
                </c:pt>
                <c:pt idx="22">
                  <c:v>0.95</c:v>
                </c:pt>
                <c:pt idx="23">
                  <c:v>0.99</c:v>
                </c:pt>
                <c:pt idx="24">
                  <c:v>0.999</c:v>
                </c:pt>
                <c:pt idx="25">
                  <c:v>0.99990000000000001</c:v>
                </c:pt>
                <c:pt idx="26">
                  <c:v>0.99999000000000005</c:v>
                </c:pt>
              </c:numCache>
            </c:numRef>
          </c:cat>
          <c:val>
            <c:numRef>
              <c:f>Sheet1!$B$2:$B$28</c:f>
              <c:numCache>
                <c:formatCode>General</c:formatCode>
                <c:ptCount val="27"/>
                <c:pt idx="0">
                  <c:v>5</c:v>
                </c:pt>
                <c:pt idx="1">
                  <c:v>4</c:v>
                </c:pt>
                <c:pt idx="2">
                  <c:v>3</c:v>
                </c:pt>
                <c:pt idx="3">
                  <c:v>2</c:v>
                </c:pt>
                <c:pt idx="4">
                  <c:v>1.3010299956639813</c:v>
                </c:pt>
                <c:pt idx="5">
                  <c:v>1</c:v>
                </c:pt>
                <c:pt idx="6">
                  <c:v>0.82390874094431876</c:v>
                </c:pt>
                <c:pt idx="7">
                  <c:v>0.69897000433601875</c:v>
                </c:pt>
                <c:pt idx="8">
                  <c:v>0.6020599913279624</c:v>
                </c:pt>
                <c:pt idx="9">
                  <c:v>0.52287874528033762</c:v>
                </c:pt>
                <c:pt idx="10">
                  <c:v>0.45593195564972439</c:v>
                </c:pt>
                <c:pt idx="11">
                  <c:v>0.3979400086720376</c:v>
                </c:pt>
                <c:pt idx="12">
                  <c:v>0.34678748622465633</c:v>
                </c:pt>
                <c:pt idx="13">
                  <c:v>0.3010299956639812</c:v>
                </c:pt>
                <c:pt idx="14">
                  <c:v>0.25963731050575611</c:v>
                </c:pt>
                <c:pt idx="15">
                  <c:v>0.22184874961635639</c:v>
                </c:pt>
                <c:pt idx="16">
                  <c:v>0.18708664335714442</c:v>
                </c:pt>
                <c:pt idx="17">
                  <c:v>0.15490195998574319</c:v>
                </c:pt>
                <c:pt idx="18">
                  <c:v>0.12493873660829995</c:v>
                </c:pt>
                <c:pt idx="19">
                  <c:v>9.6910013008056392E-2</c:v>
                </c:pt>
                <c:pt idx="20">
                  <c:v>7.0581074285707285E-2</c:v>
                </c:pt>
                <c:pt idx="21">
                  <c:v>4.5757490560675115E-2</c:v>
                </c:pt>
                <c:pt idx="22">
                  <c:v>2.2276394711152253E-2</c:v>
                </c:pt>
                <c:pt idx="23">
                  <c:v>4.3648054024500883E-3</c:v>
                </c:pt>
                <c:pt idx="24">
                  <c:v>4.3451177401769168E-4</c:v>
                </c:pt>
                <c:pt idx="25">
                  <c:v>4.3431619807505604E-5</c:v>
                </c:pt>
                <c:pt idx="26">
                  <c:v>4.3429665338816141E-6</c:v>
                </c:pt>
              </c:numCache>
            </c:numRef>
          </c:val>
          <c:smooth val="1"/>
          <c:extLst>
            <c:ext xmlns:c16="http://schemas.microsoft.com/office/drawing/2014/chart" uri="{C3380CC4-5D6E-409C-BE32-E72D297353CC}">
              <c16:uniqueId val="{00000000-208C-4E9F-8E7D-E63279A4C302}"/>
            </c:ext>
          </c:extLst>
        </c:ser>
        <c:dLbls>
          <c:showLegendKey val="0"/>
          <c:showVal val="0"/>
          <c:showCatName val="0"/>
          <c:showSerName val="0"/>
          <c:showPercent val="0"/>
          <c:showBubbleSize val="0"/>
        </c:dLbls>
        <c:smooth val="0"/>
        <c:axId val="967256824"/>
        <c:axId val="967254528"/>
      </c:lineChart>
      <c:catAx>
        <c:axId val="967256824"/>
        <c:scaling>
          <c:orientation val="minMax"/>
        </c:scaling>
        <c:delete val="0"/>
        <c:axPos val="b"/>
        <c:title>
          <c:tx>
            <c:rich>
              <a:bodyPr rot="0" spcFirstLastPara="1" vertOverflow="ellipsis" vert="horz" wrap="square" anchor="ctr" anchorCtr="1"/>
              <a:lstStyle/>
              <a:p>
                <a:pPr>
                  <a:defRPr sz="2000" b="0" i="0" u="none" strike="noStrike" kern="1200" baseline="0">
                    <a:solidFill>
                      <a:schemeClr val="bg1"/>
                    </a:solidFill>
                    <a:latin typeface="+mn-lt"/>
                    <a:ea typeface="+mn-ea"/>
                    <a:cs typeface="+mn-cs"/>
                  </a:defRPr>
                </a:pPr>
                <a:r>
                  <a:rPr lang="en-US" sz="2000" dirty="0"/>
                  <a:t>Predicted probability yellow</a:t>
                </a:r>
              </a:p>
            </c:rich>
          </c:tx>
          <c:layout>
            <c:manualLayout>
              <c:xMode val="edge"/>
              <c:yMode val="edge"/>
              <c:x val="0.23905506451079694"/>
              <c:y val="0.93276433091024813"/>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bg1"/>
                  </a:solidFill>
                  <a:latin typeface="+mn-lt"/>
                  <a:ea typeface="+mn-ea"/>
                  <a:cs typeface="+mn-cs"/>
                </a:defRPr>
              </a:pPr>
              <a:endParaRPr lang="en-US"/>
            </a:p>
          </c:txPr>
        </c:title>
        <c:numFmt formatCode="#,##0.00"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bg1"/>
                </a:solidFill>
                <a:latin typeface="Avenir Black"/>
                <a:ea typeface="+mn-ea"/>
                <a:cs typeface="+mn-cs"/>
              </a:defRPr>
            </a:pPr>
            <a:endParaRPr lang="en-US"/>
          </a:p>
        </c:txPr>
        <c:crossAx val="967254528"/>
        <c:crosses val="autoZero"/>
        <c:auto val="1"/>
        <c:lblAlgn val="ctr"/>
        <c:lblOffset val="100"/>
        <c:tickLblSkip val="4"/>
        <c:tickMarkSkip val="4"/>
        <c:noMultiLvlLbl val="0"/>
      </c:catAx>
      <c:valAx>
        <c:axId val="967254528"/>
        <c:scaling>
          <c:orientation val="minMax"/>
          <c:max val="5"/>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800" b="0" i="0" u="none" strike="noStrike" kern="1200" baseline="0">
                    <a:solidFill>
                      <a:schemeClr val="bg1"/>
                    </a:solidFill>
                    <a:latin typeface="Avenir Black"/>
                    <a:ea typeface="+mn-ea"/>
                    <a:cs typeface="+mn-cs"/>
                  </a:defRPr>
                </a:pPr>
                <a:r>
                  <a:rPr lang="en-US" sz="2800">
                    <a:latin typeface="Avenir Black"/>
                  </a:rPr>
                  <a:t>Loss</a:t>
                </a:r>
              </a:p>
            </c:rich>
          </c:tx>
          <c:overlay val="0"/>
          <c:spPr>
            <a:noFill/>
            <a:ln>
              <a:noFill/>
            </a:ln>
            <a:effectLst/>
          </c:spPr>
          <c:txPr>
            <a:bodyPr rot="-5400000" spcFirstLastPara="1" vertOverflow="ellipsis" vert="horz" wrap="square" anchor="ctr" anchorCtr="1"/>
            <a:lstStyle/>
            <a:p>
              <a:pPr>
                <a:defRPr sz="2800" b="0" i="0" u="none" strike="noStrike" kern="1200" baseline="0">
                  <a:solidFill>
                    <a:schemeClr val="bg1"/>
                  </a:solidFill>
                  <a:latin typeface="Avenir Black"/>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bg1"/>
                </a:solidFill>
                <a:latin typeface="Avenir Black"/>
                <a:ea typeface="+mn-ea"/>
                <a:cs typeface="+mn-cs"/>
              </a:defRPr>
            </a:pPr>
            <a:endParaRPr lang="en-US"/>
          </a:p>
        </c:txPr>
        <c:crossAx val="967256824"/>
        <c:crosses val="autoZero"/>
        <c:crossBetween val="midCat"/>
      </c:valAx>
      <c:spPr>
        <a:solidFill>
          <a:sysClr val="window" lastClr="FFFFFF">
            <a:lumMod val="85000"/>
          </a:sysClr>
        </a:solid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lineMarker"/>
        <c:varyColors val="0"/>
        <c:ser>
          <c:idx val="0"/>
          <c:order val="0"/>
          <c:tx>
            <c:strRef>
              <c:f>Sheet1!$B$1</c:f>
              <c:strCache>
                <c:ptCount val="1"/>
                <c:pt idx="0">
                  <c:v>Y-Red</c:v>
                </c:pt>
              </c:strCache>
            </c:strRef>
          </c:tx>
          <c:spPr>
            <a:ln w="28575" cap="rnd">
              <a:noFill/>
              <a:round/>
            </a:ln>
            <a:effectLst/>
          </c:spPr>
          <c:marker>
            <c:symbol val="circle"/>
            <c:size val="15"/>
            <c:spPr>
              <a:solidFill>
                <a:srgbClr val="FFC000"/>
              </a:solidFill>
              <a:ln w="9525">
                <a:solidFill>
                  <a:schemeClr val="accent2"/>
                </a:solidFill>
              </a:ln>
              <a:effectLst/>
            </c:spPr>
          </c:marker>
          <c:xVal>
            <c:numRef>
              <c:f>Sheet1!$A$2:$A$5</c:f>
              <c:numCache>
                <c:formatCode>General</c:formatCode>
                <c:ptCount val="4"/>
                <c:pt idx="0">
                  <c:v>1</c:v>
                </c:pt>
                <c:pt idx="1">
                  <c:v>1</c:v>
                </c:pt>
                <c:pt idx="2">
                  <c:v>2</c:v>
                </c:pt>
                <c:pt idx="3">
                  <c:v>0.5</c:v>
                </c:pt>
              </c:numCache>
            </c:numRef>
          </c:xVal>
          <c:yVal>
            <c:numRef>
              <c:f>Sheet1!$B$2:$B$5</c:f>
              <c:numCache>
                <c:formatCode>General</c:formatCode>
                <c:ptCount val="4"/>
                <c:pt idx="0">
                  <c:v>1</c:v>
                </c:pt>
                <c:pt idx="1">
                  <c:v>2</c:v>
                </c:pt>
                <c:pt idx="2">
                  <c:v>1</c:v>
                </c:pt>
                <c:pt idx="3">
                  <c:v>0.5</c:v>
                </c:pt>
              </c:numCache>
            </c:numRef>
          </c:yVal>
          <c:smooth val="0"/>
          <c:extLst>
            <c:ext xmlns:c16="http://schemas.microsoft.com/office/drawing/2014/chart" uri="{C3380CC4-5D6E-409C-BE32-E72D297353CC}">
              <c16:uniqueId val="{00000000-C48F-4586-83EA-352610BE12C1}"/>
            </c:ext>
          </c:extLst>
        </c:ser>
        <c:ser>
          <c:idx val="1"/>
          <c:order val="1"/>
          <c:tx>
            <c:strRef>
              <c:f>Sheet1!$D$1</c:f>
              <c:strCache>
                <c:ptCount val="1"/>
                <c:pt idx="0">
                  <c:v>Y-Blue</c:v>
                </c:pt>
              </c:strCache>
            </c:strRef>
          </c:tx>
          <c:spPr>
            <a:ln w="25400" cap="rnd">
              <a:noFill/>
              <a:round/>
            </a:ln>
            <a:effectLst/>
          </c:spPr>
          <c:marker>
            <c:symbol val="circle"/>
            <c:size val="15"/>
            <c:spPr>
              <a:solidFill>
                <a:srgbClr val="D2D2F1"/>
              </a:solidFill>
              <a:ln w="9525">
                <a:solidFill>
                  <a:srgbClr val="5A5AA8"/>
                </a:solidFill>
              </a:ln>
              <a:effectLst/>
            </c:spPr>
          </c:marker>
          <c:xVal>
            <c:numRef>
              <c:f>Sheet1!$C$2:$C$5</c:f>
              <c:numCache>
                <c:formatCode>General</c:formatCode>
                <c:ptCount val="4"/>
                <c:pt idx="0">
                  <c:v>2</c:v>
                </c:pt>
                <c:pt idx="1">
                  <c:v>3</c:v>
                </c:pt>
                <c:pt idx="2">
                  <c:v>3</c:v>
                </c:pt>
                <c:pt idx="3">
                  <c:v>2.5</c:v>
                </c:pt>
              </c:numCache>
            </c:numRef>
          </c:xVal>
          <c:yVal>
            <c:numRef>
              <c:f>Sheet1!$D$2:$D$5</c:f>
              <c:numCache>
                <c:formatCode>General</c:formatCode>
                <c:ptCount val="4"/>
                <c:pt idx="0">
                  <c:v>3</c:v>
                </c:pt>
                <c:pt idx="1">
                  <c:v>3</c:v>
                </c:pt>
                <c:pt idx="2">
                  <c:v>2</c:v>
                </c:pt>
                <c:pt idx="3">
                  <c:v>2.5</c:v>
                </c:pt>
              </c:numCache>
            </c:numRef>
          </c:yVal>
          <c:smooth val="0"/>
          <c:extLst>
            <c:ext xmlns:c16="http://schemas.microsoft.com/office/drawing/2014/chart" uri="{C3380CC4-5D6E-409C-BE32-E72D297353CC}">
              <c16:uniqueId val="{00000001-C48F-4586-83EA-352610BE12C1}"/>
            </c:ext>
          </c:extLst>
        </c:ser>
        <c:dLbls>
          <c:showLegendKey val="0"/>
          <c:showVal val="0"/>
          <c:showCatName val="0"/>
          <c:showSerName val="0"/>
          <c:showPercent val="0"/>
          <c:showBubbleSize val="0"/>
        </c:dLbls>
        <c:axId val="870488680"/>
        <c:axId val="870489008"/>
      </c:scatterChart>
      <c:valAx>
        <c:axId val="870488680"/>
        <c:scaling>
          <c:orientation val="minMax"/>
        </c:scaling>
        <c:delete val="0"/>
        <c:axPos val="b"/>
        <c:majorGridlines>
          <c:spPr>
            <a:ln w="9525" cap="flat" cmpd="sng" algn="ctr">
              <a:solidFill>
                <a:schemeClr val="tx1">
                  <a:lumMod val="85000"/>
                </a:schemeClr>
              </a:solidFill>
              <a:round/>
            </a:ln>
            <a:effectLst/>
          </c:spPr>
        </c:majorGridlines>
        <c:numFmt formatCode="General" sourceLinked="1"/>
        <c:majorTickMark val="none"/>
        <c:minorTickMark val="none"/>
        <c:tickLblPos val="nextTo"/>
        <c:spPr>
          <a:noFill/>
          <a:ln w="9525" cap="flat" cmpd="sng" algn="ctr">
            <a:solidFill>
              <a:srgbClr val="5A5AA8"/>
            </a:solidFill>
            <a:round/>
          </a:ln>
          <a:effectLst/>
        </c:spPr>
        <c:txPr>
          <a:bodyPr rot="-60000000" spcFirstLastPara="1" vertOverflow="ellipsis" vert="horz" wrap="square" anchor="ctr" anchorCtr="1"/>
          <a:lstStyle/>
          <a:p>
            <a:pPr>
              <a:defRPr sz="1800" b="0" i="0" u="none" strike="noStrike" kern="1200" baseline="0">
                <a:solidFill>
                  <a:srgbClr val="5A5AA8"/>
                </a:solidFill>
                <a:latin typeface="+mn-lt"/>
                <a:ea typeface="+mn-ea"/>
                <a:cs typeface="+mn-cs"/>
              </a:defRPr>
            </a:pPr>
            <a:endParaRPr lang="en-US"/>
          </a:p>
        </c:txPr>
        <c:crossAx val="870489008"/>
        <c:crosses val="autoZero"/>
        <c:crossBetween val="midCat"/>
      </c:valAx>
      <c:valAx>
        <c:axId val="870489008"/>
        <c:scaling>
          <c:orientation val="minMax"/>
        </c:scaling>
        <c:delete val="0"/>
        <c:axPos val="l"/>
        <c:majorGridlines>
          <c:spPr>
            <a:ln w="9525" cap="flat" cmpd="sng" algn="ctr">
              <a:solidFill>
                <a:schemeClr val="tx1">
                  <a:lumMod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800" b="0" i="0" u="none" strike="noStrike" kern="1200" baseline="0">
                <a:solidFill>
                  <a:srgbClr val="5A5AA8"/>
                </a:solidFill>
                <a:latin typeface="+mn-lt"/>
                <a:ea typeface="+mn-ea"/>
                <a:cs typeface="+mn-cs"/>
              </a:defRPr>
            </a:pPr>
            <a:endParaRPr lang="en-US"/>
          </a:p>
        </c:txPr>
        <c:crossAx val="870488680"/>
        <c:crosses val="autoZero"/>
        <c:crossBetween val="midCat"/>
        <c:majorUnit val="1"/>
      </c:valAx>
      <c:spPr>
        <a:solidFill>
          <a:schemeClr val="bg2"/>
        </a:solid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2"/>
    </a:solidFill>
    <a:ln>
      <a:solidFill>
        <a:schemeClr val="bg1"/>
      </a:solidFill>
    </a:ln>
    <a:effectLst/>
  </c:spPr>
  <c:txPr>
    <a:bodyPr/>
    <a:lstStyle/>
    <a:p>
      <a:pPr>
        <a:defRPr sz="1800">
          <a:solidFill>
            <a:schemeClr val="bg1"/>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media/image1.png>
</file>

<file path=ppt/media/image10.gif>
</file>

<file path=ppt/media/image11.png>
</file>

<file path=ppt/media/image12.gif>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210A1A-A808-BB4B-9D01-0ED38EEFB996}" type="datetimeFigureOut">
              <a:rPr lang="en-US" smtClean="0"/>
              <a:t>3/26/2024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585222-9165-C245-A7AE-8FF9838EE23D}" type="slidenum">
              <a:rPr lang="en-US" smtClean="0"/>
              <a:t>‹#›</a:t>
            </a:fld>
            <a:endParaRPr lang="en-US"/>
          </a:p>
        </p:txBody>
      </p:sp>
    </p:spTree>
    <p:extLst>
      <p:ext uri="{BB962C8B-B14F-4D97-AF65-F5344CB8AC3E}">
        <p14:creationId xmlns:p14="http://schemas.microsoft.com/office/powerpoint/2010/main" val="3601083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and welcome to the third presentation in the Practicum AI Deep Learning Foundations workshop series.  I’m [[YOUR NAME HERE]], and I will act as your guide and mentor for this learning experience.  I currently work as an AI Trainer / Consultant in the Research Computing Department at the University of Florida.</a:t>
            </a:r>
          </a:p>
          <a:p>
            <a:endParaRPr lang="en-US" dirty="0"/>
          </a:p>
          <a:p>
            <a:r>
              <a:rPr lang="en-US" dirty="0"/>
              <a:t>Let’s get started…</a:t>
            </a:r>
          </a:p>
          <a:p>
            <a:endParaRPr lang="en-US" dirty="0"/>
          </a:p>
        </p:txBody>
      </p:sp>
      <p:sp>
        <p:nvSpPr>
          <p:cNvPr id="4" name="Slide Number Placeholder 3"/>
          <p:cNvSpPr>
            <a:spLocks noGrp="1"/>
          </p:cNvSpPr>
          <p:nvPr>
            <p:ph type="sldNum" sz="quarter" idx="5"/>
          </p:nvPr>
        </p:nvSpPr>
        <p:spPr/>
        <p:txBody>
          <a:bodyPr/>
          <a:lstStyle/>
          <a:p>
            <a:fld id="{80585222-9165-C245-A7AE-8FF9838EE23D}" type="slidenum">
              <a:rPr lang="en-US" smtClean="0"/>
              <a:t>1</a:t>
            </a:fld>
            <a:endParaRPr lang="en-US"/>
          </a:p>
        </p:txBody>
      </p:sp>
    </p:spTree>
    <p:extLst>
      <p:ext uri="{BB962C8B-B14F-4D97-AF65-F5344CB8AC3E}">
        <p14:creationId xmlns:p14="http://schemas.microsoft.com/office/powerpoint/2010/main" val="28761284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And here are some momentum-based Optimizers: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1800" b="1"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Adam (Adaptive Moment Estimation):</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 Adam combines the ideas of momentum (considering past gradients) and adaptive learning rates (adjusting the learning rate for each parameter) to make more effective updates.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Symbol" panose="05050102010706020507" pitchFamily="18" charset="2"/>
              <a:buChar char=""/>
            </a:pPr>
            <a:r>
              <a:rPr lang="en-US" sz="1800" b="1"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RMSprop (Root Mean Square Propagation): </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This optimizer dynamically adjusts each parameter's learning rate, making it effective for problems with noisy or sparse gradients.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13</a:t>
            </a:fld>
            <a:endParaRPr lang="en-US"/>
          </a:p>
        </p:txBody>
      </p:sp>
    </p:spTree>
    <p:extLst>
      <p:ext uri="{BB962C8B-B14F-4D97-AF65-F5344CB8AC3E}">
        <p14:creationId xmlns:p14="http://schemas.microsoft.com/office/powerpoint/2010/main" val="18040697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7000"/>
              </a:lnSpc>
              <a:spcBef>
                <a:spcPts val="0"/>
              </a:spcBef>
              <a:spcAft>
                <a:spcPts val="0"/>
              </a:spcAft>
              <a:buClrTx/>
              <a:buSzTx/>
              <a:buFont typeface="Symbol" panose="05050102010706020507" pitchFamily="18" charset="2"/>
              <a:buNone/>
              <a:tabLst/>
              <a:defRPr/>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Selecting the right optimizer for a specific problem can significantly impact model performance. Here are some guidelines: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nSpc>
                <a:spcPct val="107000"/>
              </a:lnSpc>
              <a:spcBef>
                <a:spcPts val="0"/>
              </a:spcBef>
              <a:spcAft>
                <a:spcPts val="0"/>
              </a:spcAft>
              <a:buFont typeface="Symbol" panose="05050102010706020507" pitchFamily="18" charset="2"/>
              <a:buNone/>
            </a:pPr>
            <a:endPar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Consider optimizers like Adam or RMSprop for sparse data, as they handle noise well.</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Traditional SGD can be effective and easier to control for simpler models or smaller datasets.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Experiment with different learning rates and observe the training process. Sometimes, a combination of optimizers used in different training phases can yield the best results.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Symbol" panose="05050102010706020507" pitchFamily="18" charset="2"/>
              <a:buChar char=""/>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Stay informed about the latest developments in optimization algorithms, as this is an actively evolving area in machine learning research.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nSpc>
                <a:spcPct val="107000"/>
              </a:lnSpc>
              <a:spcBef>
                <a:spcPts val="0"/>
              </a:spcBef>
              <a:spcAft>
                <a:spcPts val="0"/>
              </a:spcAft>
              <a:buFont typeface="+mj-lt"/>
              <a:buNone/>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15</a:t>
            </a:fld>
            <a:endParaRPr lang="en-US"/>
          </a:p>
        </p:txBody>
      </p:sp>
    </p:spTree>
    <p:extLst>
      <p:ext uri="{BB962C8B-B14F-4D97-AF65-F5344CB8AC3E}">
        <p14:creationId xmlns:p14="http://schemas.microsoft.com/office/powerpoint/2010/main" val="10234152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E38AAD-861F-422E-5BF1-E0C6DA105EF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6FB8024-DB2C-6094-3587-47D40BE8DCB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0AB883-0B48-1585-E6E0-8A0B5C710D62}"/>
              </a:ext>
            </a:extLst>
          </p:cNvPr>
          <p:cNvSpPr>
            <a:spLocks noGrp="1"/>
          </p:cNvSpPr>
          <p:nvPr>
            <p:ph type="body" idx="1"/>
          </p:nvPr>
        </p:nvSpPr>
        <p:spPr/>
        <p:txBody>
          <a:bodyPr/>
          <a:lstStyle/>
          <a:p>
            <a:pPr marL="0" marR="0">
              <a:lnSpc>
                <a:spcPct val="107000"/>
              </a:lnSpc>
              <a:spcBef>
                <a:spcPts val="0"/>
              </a:spcBef>
              <a:spcAft>
                <a:spcPts val="800"/>
              </a:spcAft>
            </a:pPr>
            <a:r>
              <a:rPr lang="en-US" sz="1800" dirty="0">
                <a:solidFill>
                  <a:srgbClr val="000000"/>
                </a:solidFill>
                <a:effectLst/>
                <a:highlight>
                  <a:srgbClr val="FFFF00"/>
                </a:highlight>
                <a:latin typeface="Calibri" panose="020F0502020204030204" pitchFamily="34" charset="0"/>
                <a:ea typeface="Yu Mincho" panose="02020400000000000000" pitchFamily="18" charset="-128"/>
                <a:cs typeface="Arial" panose="020B0604020202020204" pitchFamily="34" charset="0"/>
              </a:rPr>
              <a:t>Supervised learning models aim to learn a relationship between input data and desired outputs. Striking the right balance between complexity and accuracy is crucial. Here, we explore two common issues in model training: overfitting and underfitting. As a very general guideline, if a model’s accuracy improves on training </a:t>
            </a:r>
            <a:r>
              <a:rPr lang="en-US" sz="1800" i="1" dirty="0">
                <a:solidFill>
                  <a:srgbClr val="000000"/>
                </a:solidFill>
                <a:effectLst/>
                <a:highlight>
                  <a:srgbClr val="FFFF00"/>
                </a:highlight>
                <a:latin typeface="Calibri" panose="020F0502020204030204" pitchFamily="34" charset="0"/>
                <a:ea typeface="Yu Mincho" panose="02020400000000000000" pitchFamily="18" charset="-128"/>
                <a:cs typeface="Arial" panose="020B0604020202020204" pitchFamily="34" charset="0"/>
              </a:rPr>
              <a:t>and</a:t>
            </a:r>
            <a:r>
              <a:rPr lang="en-US" sz="1800" dirty="0">
                <a:solidFill>
                  <a:srgbClr val="000000"/>
                </a:solidFill>
                <a:effectLst/>
                <a:highlight>
                  <a:srgbClr val="FFFF00"/>
                </a:highlight>
                <a:latin typeface="Calibri" panose="020F0502020204030204" pitchFamily="34" charset="0"/>
                <a:ea typeface="Yu Mincho" panose="02020400000000000000" pitchFamily="18" charset="-128"/>
                <a:cs typeface="Arial" panose="020B0604020202020204" pitchFamily="34" charset="0"/>
              </a:rPr>
              <a:t> validation the model is generalizing well (though it could still have other issues, such as low accuracy…). </a:t>
            </a:r>
          </a:p>
          <a:p>
            <a:pPr marL="0" marR="0">
              <a:lnSpc>
                <a:spcPct val="107000"/>
              </a:lnSpc>
              <a:spcBef>
                <a:spcPts val="0"/>
              </a:spcBef>
              <a:spcAft>
                <a:spcPts val="800"/>
              </a:spcAft>
            </a:pPr>
            <a:endParaRPr lang="en-US" sz="1800" dirty="0">
              <a:solidFill>
                <a:srgbClr val="000000"/>
              </a:solidFill>
              <a:effectLst/>
              <a:highlight>
                <a:srgbClr val="FFFF00"/>
              </a:highlight>
              <a:latin typeface="Calibri" panose="020F0502020204030204" pitchFamily="34" charset="0"/>
              <a:ea typeface="Yu Mincho" panose="02020400000000000000" pitchFamily="18" charset="-128"/>
              <a:cs typeface="Arial" panose="020B0604020202020204" pitchFamily="34" charset="0"/>
            </a:endParaRPr>
          </a:p>
          <a:p>
            <a:pPr marL="0" marR="0">
              <a:lnSpc>
                <a:spcPct val="107000"/>
              </a:lnSpc>
              <a:spcBef>
                <a:spcPts val="0"/>
              </a:spcBef>
              <a:spcAft>
                <a:spcPts val="800"/>
              </a:spcAft>
            </a:pPr>
            <a:r>
              <a:rPr lang="en-US" sz="1800" dirty="0">
                <a:solidFill>
                  <a:srgbClr val="000000"/>
                </a:solidFill>
                <a:effectLst/>
                <a:highlight>
                  <a:srgbClr val="FFFF00"/>
                </a:highlight>
                <a:latin typeface="Calibri" panose="020F0502020204030204" pitchFamily="34" charset="0"/>
                <a:ea typeface="Yu Mincho" panose="02020400000000000000" pitchFamily="18" charset="-128"/>
                <a:cs typeface="Arial" panose="020B0604020202020204" pitchFamily="34" charset="0"/>
              </a:rPr>
              <a:t>To combat overfitting, we can employ techniques like: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1800" dirty="0">
                <a:solidFill>
                  <a:srgbClr val="000000"/>
                </a:solidFill>
                <a:effectLst/>
                <a:highlight>
                  <a:srgbClr val="FFFF00"/>
                </a:highlight>
                <a:latin typeface="Calibri" panose="020F0502020204030204" pitchFamily="34" charset="0"/>
                <a:ea typeface="Yu Mincho" panose="02020400000000000000" pitchFamily="18" charset="-128"/>
                <a:cs typeface="Arial" panose="020B0604020202020204" pitchFamily="34" charset="0"/>
              </a:rPr>
              <a:t>Data augmentation, where we artificially create new training examples. This is usually done by making common-sense changes to existing data (like taking a sample picture and mirroring it, thus giving us two useful samples from one).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Symbol" panose="05050102010706020507" pitchFamily="18" charset="2"/>
              <a:buChar char=""/>
            </a:pPr>
            <a:r>
              <a:rPr lang="en-US" sz="1800" dirty="0">
                <a:solidFill>
                  <a:srgbClr val="000000"/>
                </a:solidFill>
                <a:effectLst/>
                <a:highlight>
                  <a:srgbClr val="FFFF00"/>
                </a:highlight>
                <a:latin typeface="Calibri" panose="020F0502020204030204" pitchFamily="34" charset="0"/>
                <a:ea typeface="Yu Mincho" panose="02020400000000000000" pitchFamily="18" charset="-128"/>
                <a:cs typeface="Arial" panose="020B0604020202020204" pitchFamily="34" charset="0"/>
              </a:rPr>
              <a:t>Regularization, where we penalize overly complex models. Some popular examples of regularization are Dropout (having the model randomly “turn off” some number of neurons during each epoch to prevent overreliance on them) and Early Stopping (having the model stop training early if it detects overfitting).</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solidFill>
                  <a:srgbClr val="000000"/>
                </a:solidFill>
                <a:effectLst/>
                <a:highlight>
                  <a:srgbClr val="FFFF00"/>
                </a:highlight>
                <a:latin typeface="Calibri" panose="020F0502020204030204" pitchFamily="34" charset="0"/>
                <a:ea typeface="Yu Mincho" panose="02020400000000000000" pitchFamily="18" charset="-128"/>
                <a:cs typeface="Arial" panose="020B0604020202020204" pitchFamily="34" charset="0"/>
              </a:rPr>
              <a:t>For underfitting, we can employ strategies like: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1800" dirty="0">
                <a:solidFill>
                  <a:srgbClr val="000000"/>
                </a:solidFill>
                <a:effectLst/>
                <a:highlight>
                  <a:srgbClr val="FFFF00"/>
                </a:highlight>
                <a:latin typeface="Calibri" panose="020F0502020204030204" pitchFamily="34" charset="0"/>
                <a:ea typeface="Yu Mincho" panose="02020400000000000000" pitchFamily="18" charset="-128"/>
                <a:cs typeface="Arial" panose="020B0604020202020204" pitchFamily="34" charset="0"/>
              </a:rPr>
              <a:t>Using more complex models (with more layers, neurons, more sophisticated activation functions, etc.).</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1800" dirty="0">
                <a:solidFill>
                  <a:srgbClr val="000000"/>
                </a:solidFill>
                <a:effectLst/>
                <a:highlight>
                  <a:srgbClr val="FFFF00"/>
                </a:highlight>
                <a:latin typeface="Calibri" panose="020F0502020204030204" pitchFamily="34" charset="0"/>
                <a:ea typeface="Yu Mincho" panose="02020400000000000000" pitchFamily="18" charset="-128"/>
                <a:cs typeface="Arial" panose="020B0604020202020204" pitchFamily="34" charset="0"/>
              </a:rPr>
              <a:t>Increasing the amount of training data.</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Symbol" panose="05050102010706020507" pitchFamily="18" charset="2"/>
              <a:buChar char=""/>
            </a:pPr>
            <a:r>
              <a:rPr lang="en-US" sz="1800" dirty="0">
                <a:solidFill>
                  <a:srgbClr val="000000"/>
                </a:solidFill>
                <a:effectLst/>
                <a:highlight>
                  <a:srgbClr val="FFFF00"/>
                </a:highlight>
                <a:latin typeface="Calibri" panose="020F0502020204030204" pitchFamily="34" charset="0"/>
                <a:ea typeface="Yu Mincho" panose="02020400000000000000" pitchFamily="18" charset="-128"/>
                <a:cs typeface="Arial" panose="020B0604020202020204" pitchFamily="34" charset="0"/>
              </a:rPr>
              <a:t>Employing feature engineering to reduce the model’s complexity. We want to remove redundant or highly correlated features!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00729352-E1C2-D5F6-9162-88FF34065EBA}"/>
              </a:ext>
            </a:extLst>
          </p:cNvPr>
          <p:cNvSpPr>
            <a:spLocks noGrp="1"/>
          </p:cNvSpPr>
          <p:nvPr>
            <p:ph type="sldNum" sz="quarter" idx="5"/>
          </p:nvPr>
        </p:nvSpPr>
        <p:spPr/>
        <p:txBody>
          <a:bodyPr/>
          <a:lstStyle/>
          <a:p>
            <a:fld id="{80585222-9165-C245-A7AE-8FF9838EE23D}" type="slidenum">
              <a:rPr lang="en-US" smtClean="0"/>
              <a:t>17</a:t>
            </a:fld>
            <a:endParaRPr lang="en-US"/>
          </a:p>
        </p:txBody>
      </p:sp>
    </p:spTree>
    <p:extLst>
      <p:ext uri="{BB962C8B-B14F-4D97-AF65-F5344CB8AC3E}">
        <p14:creationId xmlns:p14="http://schemas.microsoft.com/office/powerpoint/2010/main" val="38503765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Arial" panose="020B0604020202020204" pitchFamily="34" charset="0"/>
              </a:rPr>
              <a:t>Transfer Learning and Fine Tuning are both topics we’ll cover in much more detail in our Intermediate Series. For now, we’ll provide you with a quick primer, so you’ll be familiar with the concepts when you hear them out in the wild.</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rgbClr val="000000"/>
                </a:solidFill>
                <a:effectLst/>
                <a:latin typeface="Calibri" panose="020F0502020204030204" pitchFamily="34" charset="0"/>
                <a:ea typeface="Yu Mincho" panose="02020400000000000000" pitchFamily="18" charset="-128"/>
                <a:cs typeface="Arial" panose="020B0604020202020204" pitchFamily="34" charset="0"/>
              </a:rPr>
              <a:t>Transfer Learning</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solidFill>
                  <a:srgbClr val="000000"/>
                </a:solidFill>
                <a:effectLst/>
                <a:latin typeface="Calibri" panose="020F0502020204030204" pitchFamily="34" charset="0"/>
                <a:ea typeface="Yu Mincho" panose="02020400000000000000" pitchFamily="18" charset="-128"/>
                <a:cs typeface="Arial" panose="020B0604020202020204" pitchFamily="34" charset="0"/>
              </a:rPr>
              <a:t>Transfer learning is a machine learning method where a model developed for one task is repurposed as the starting point for a model on a second task. It is a popular approach in deep learning where pre-trained models are used as the basis for performing new tasks. Technically, this involves taking layers from a model (their architecture, hyperparameters and trained parameters) already trained on a dataset and leveraging that learned feature map for a new task with potentially less data. An example of this you may have already used is Google’s Teachable Machine (TM), which uses Google’s </a:t>
            </a:r>
            <a:r>
              <a:rPr lang="en-US" sz="1800" dirty="0" err="1">
                <a:solidFill>
                  <a:srgbClr val="000000"/>
                </a:solidFill>
                <a:effectLst/>
                <a:latin typeface="Calibri" panose="020F0502020204030204" pitchFamily="34" charset="0"/>
                <a:ea typeface="Yu Mincho" panose="02020400000000000000" pitchFamily="18" charset="-128"/>
                <a:cs typeface="Arial" panose="020B0604020202020204" pitchFamily="34" charset="0"/>
              </a:rPr>
              <a:t>MobileNet</a:t>
            </a:r>
            <a:r>
              <a:rPr lang="en-US" sz="1800" dirty="0">
                <a:solidFill>
                  <a:srgbClr val="000000"/>
                </a:solidFill>
                <a:effectLst/>
                <a:latin typeface="Calibri" panose="020F0502020204030204" pitchFamily="34" charset="0"/>
                <a:ea typeface="Yu Mincho" panose="02020400000000000000" pitchFamily="18" charset="-128"/>
                <a:cs typeface="Arial" panose="020B0604020202020204" pitchFamily="34" charset="0"/>
              </a:rPr>
              <a:t> model as the base. When you provide new images to TM, it adds a layer to the top of the pre-trained model that is trained on your new images. This is how TM can recognize images with just a few hundred examples, rather than the tens of thousands (or even more) typically required for a computer vision model.</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rgbClr val="000000"/>
                </a:solidFill>
                <a:effectLst/>
                <a:latin typeface="Calibri" panose="020F0502020204030204" pitchFamily="34" charset="0"/>
                <a:ea typeface="Yu Mincho" panose="02020400000000000000" pitchFamily="18" charset="-128"/>
                <a:cs typeface="Arial" panose="020B0604020202020204" pitchFamily="34" charset="0"/>
              </a:rPr>
              <a:t>Fine-Tuning</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solidFill>
                  <a:srgbClr val="000000"/>
                </a:solidFill>
                <a:effectLst/>
                <a:latin typeface="Calibri" panose="020F0502020204030204" pitchFamily="34" charset="0"/>
                <a:ea typeface="Yu Mincho" panose="02020400000000000000" pitchFamily="18" charset="-128"/>
                <a:cs typeface="Arial" panose="020B0604020202020204" pitchFamily="34" charset="0"/>
              </a:rPr>
              <a:t>Fine-tuning a model refers to the process of taking a pre-trained model (like those used in transfer learning) and continuing the training process to adjust the weights for a specific task. It usually involves unfreezing the entire model or a portion of it, and training it again with a smaller learning rate, to not destroy the previously learned features. The fine-tuning adjusts the specialized features to make the model more relevant for the specific task at hand. This process typically requires less data and computation than training a model from scratch. An example would be taking a pre-trained large language model and fine-tuning it with legal documents to specialize the model to reproduce legal-sounding text</a:t>
            </a:r>
            <a:r>
              <a:rPr lang="en-US" sz="1800">
                <a:solidFill>
                  <a:srgbClr val="000000"/>
                </a:solidFill>
                <a:effectLst/>
                <a:latin typeface="Calibri" panose="020F0502020204030204" pitchFamily="34" charset="0"/>
                <a:ea typeface="Yu Mincho" panose="02020400000000000000" pitchFamily="18" charset="-128"/>
                <a:cs typeface="Arial" panose="020B0604020202020204" pitchFamily="34" charset="0"/>
              </a:rPr>
              <a:t>. </a:t>
            </a:r>
            <a:r>
              <a:rPr lang="en-US" sz="1800">
                <a:effectLst/>
                <a:latin typeface="Calibri" panose="020F0502020204030204" pitchFamily="34" charset="0"/>
                <a:ea typeface="Calibri" panose="020F0502020204030204" pitchFamily="34" charset="0"/>
                <a:cs typeface="Arial" panose="020B0604020202020204" pitchFamily="34" charset="0"/>
              </a:rPr>
              <a:t> </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19</a:t>
            </a:fld>
            <a:endParaRPr lang="en-US"/>
          </a:p>
        </p:txBody>
      </p:sp>
    </p:spTree>
    <p:extLst>
      <p:ext uri="{BB962C8B-B14F-4D97-AF65-F5344CB8AC3E}">
        <p14:creationId xmlns:p14="http://schemas.microsoft.com/office/powerpoint/2010/main" val="14397739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0585222-9165-C245-A7AE-8FF9838EE23D}" type="slidenum">
              <a:rPr lang="en-US" smtClean="0"/>
              <a:t>20</a:t>
            </a:fld>
            <a:endParaRPr lang="en-US"/>
          </a:p>
        </p:txBody>
      </p:sp>
    </p:spTree>
    <p:extLst>
      <p:ext uri="{BB962C8B-B14F-4D97-AF65-F5344CB8AC3E}">
        <p14:creationId xmlns:p14="http://schemas.microsoft.com/office/powerpoint/2010/main" val="5546701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the next phase of our Neural Network series: Optimization Algorithms. This module will detail the core mechanism that powers learning in neural networks. This module will focus on gradient descent and how it optimizes neural networks to make more precise predictions. You'll learn how error functions and optimizers work together to measure and minimize (respectively). Finally, you'll train a deep learning model for an image classification task, experiencing gradient descent in action.</a:t>
            </a:r>
          </a:p>
        </p:txBody>
      </p:sp>
      <p:sp>
        <p:nvSpPr>
          <p:cNvPr id="4" name="Slide Number Placeholder 3"/>
          <p:cNvSpPr>
            <a:spLocks noGrp="1"/>
          </p:cNvSpPr>
          <p:nvPr>
            <p:ph type="sldNum" sz="quarter" idx="5"/>
          </p:nvPr>
        </p:nvSpPr>
        <p:spPr/>
        <p:txBody>
          <a:bodyPr/>
          <a:lstStyle/>
          <a:p>
            <a:fld id="{80585222-9165-C245-A7AE-8FF9838EE23D}" type="slidenum">
              <a:rPr lang="en-US" smtClean="0"/>
              <a:t>2</a:t>
            </a:fld>
            <a:endParaRPr lang="en-US"/>
          </a:p>
        </p:txBody>
      </p:sp>
    </p:spTree>
    <p:extLst>
      <p:ext uri="{BB962C8B-B14F-4D97-AF65-F5344CB8AC3E}">
        <p14:creationId xmlns:p14="http://schemas.microsoft.com/office/powerpoint/2010/main" val="25415768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nSpc>
                <a:spcPct val="107000"/>
              </a:lnSpc>
              <a:spcBef>
                <a:spcPts val="0"/>
              </a:spcBef>
              <a:spcAft>
                <a:spcPts val="0"/>
              </a:spcAft>
              <a:buFont typeface="+mj-lt"/>
              <a:buNone/>
            </a:pPr>
            <a:r>
              <a:rPr lang="en-US" sz="1800" dirty="0">
                <a:effectLst/>
                <a:latin typeface="Calibri" panose="020F0502020204030204" pitchFamily="34" charset="0"/>
                <a:ea typeface="Yu Mincho" panose="020B0400000000000000" pitchFamily="18" charset="-128"/>
                <a:cs typeface="Arial" panose="020B0604020202020204" pitchFamily="34" charset="0"/>
              </a:rPr>
              <a:t>Gradient Descent is a foundational algorithm in machine learning that is essential for training various models, mainly neural networks. At its core, Gradient Descent operates on the principle of iterative improvement. The algorithm starts with initial estimates for the parameters of a model and then incrementally adjusts them to find the combination that minimizes the error. It uses the gradient, a mathematical concept representing the direction and rate of the fastest increase of a function, to navigate the multi-dimensional landscape of the model's error function.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4</a:t>
            </a:fld>
            <a:endParaRPr lang="en-US"/>
          </a:p>
        </p:txBody>
      </p:sp>
    </p:spTree>
    <p:extLst>
      <p:ext uri="{BB962C8B-B14F-4D97-AF65-F5344CB8AC3E}">
        <p14:creationId xmlns:p14="http://schemas.microsoft.com/office/powerpoint/2010/main" val="35180298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07000"/>
              </a:lnSpc>
              <a:spcBef>
                <a:spcPts val="0"/>
              </a:spcBef>
              <a:spcAft>
                <a:spcPts val="800"/>
              </a:spcAft>
              <a:buFont typeface="Symbol" panose="05050102010706020507" pitchFamily="18" charset="2"/>
              <a:buChar char=""/>
            </a:pPr>
            <a:r>
              <a:rPr lang="en-US" sz="1800" b="1" dirty="0">
                <a:effectLst/>
                <a:latin typeface="Calibri" panose="020F0502020204030204" pitchFamily="34" charset="0"/>
                <a:ea typeface="Yu Mincho" panose="020B0400000000000000" pitchFamily="18" charset="-128"/>
                <a:cs typeface="Arial" panose="020B0604020202020204" pitchFamily="34" charset="0"/>
              </a:rPr>
              <a:t>Error Function and Its Importance:</a:t>
            </a:r>
            <a:r>
              <a:rPr lang="en-US" sz="1800" dirty="0">
                <a:effectLst/>
                <a:latin typeface="Calibri" panose="020F0502020204030204" pitchFamily="34" charset="0"/>
                <a:ea typeface="Yu Mincho" panose="020B0400000000000000" pitchFamily="18" charset="-128"/>
                <a:cs typeface="Arial" panose="020B0604020202020204" pitchFamily="34" charset="0"/>
              </a:rPr>
              <a:t> The error function, or the cost or loss function, quantifies how far a model's predictions are from the actual outcomes. In the context of Gradient Descent, it's the terrain we navigate to find the lowest point, representing the smallest error. While the appropriate error function may be relatively easy in simple models like linear regression, how do you best quantify the error in image classification if the model classifies an image of pizza as a cat? It's wrong, but how bad? Is it better to classify pizza as bread?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Symbol" panose="05050102010706020507" pitchFamily="18" charset="2"/>
              <a:buChar char=""/>
            </a:pPr>
            <a:r>
              <a:rPr lang="en-US" sz="1800" b="1" dirty="0">
                <a:effectLst/>
                <a:latin typeface="Calibri" panose="020F0502020204030204" pitchFamily="34" charset="0"/>
                <a:ea typeface="Yu Mincho" panose="020B0400000000000000" pitchFamily="18" charset="-128"/>
                <a:cs typeface="Arial" panose="020B0604020202020204" pitchFamily="34" charset="0"/>
              </a:rPr>
              <a:t>The Gradient and How It's Computed:</a:t>
            </a:r>
            <a:r>
              <a:rPr lang="en-US" sz="1800" dirty="0">
                <a:effectLst/>
                <a:latin typeface="Calibri" panose="020F0502020204030204" pitchFamily="34" charset="0"/>
                <a:ea typeface="Yu Mincho" panose="020B0400000000000000" pitchFamily="18" charset="-128"/>
                <a:cs typeface="Arial" panose="020B0604020202020204" pitchFamily="34" charset="0"/>
              </a:rPr>
              <a:t> The gradient is the vector of partial derivatives of the error function for each parameter. Computing it involves calculating how much a slight change in each parameter affects the error. This calculation is pivotal, as it points each parameter's vector in the direction where the function decreases most steeply.</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Symbol" panose="05050102010706020507" pitchFamily="18" charset="2"/>
              <a:buChar char=""/>
            </a:pPr>
            <a:r>
              <a:rPr lang="en-US" sz="1800" b="1" dirty="0">
                <a:effectLst/>
                <a:latin typeface="Calibri" panose="020F0502020204030204" pitchFamily="34" charset="0"/>
                <a:ea typeface="Yu Mincho" panose="020B0400000000000000" pitchFamily="18" charset="-128"/>
                <a:cs typeface="Arial" panose="020B0604020202020204" pitchFamily="34" charset="0"/>
              </a:rPr>
              <a:t>The Descent: Step Size and Direction:</a:t>
            </a:r>
            <a:r>
              <a:rPr lang="en-US" sz="1800" dirty="0">
                <a:effectLst/>
                <a:latin typeface="Calibri" panose="020F0502020204030204" pitchFamily="34" charset="0"/>
                <a:ea typeface="Yu Mincho" panose="020B0400000000000000" pitchFamily="18" charset="-128"/>
                <a:cs typeface="Arial" panose="020B0604020202020204" pitchFamily="34" charset="0"/>
              </a:rPr>
              <a:t> Gradient Descent moves in the opposite direction of the gradient, towards lower error. The step size, controlled by the learning rate parameter, determines each step's size. If the steps are too large, the algorithm might overshoot the minimum; if too small, the process becomes slow and may get stuck in local minima. The art of Gradient Descent lies in balancing these factors to efficiently reach the lowest point of the error function.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nSpc>
                <a:spcPct val="107000"/>
              </a:lnSpc>
              <a:spcBef>
                <a:spcPts val="0"/>
              </a:spcBef>
              <a:spcAft>
                <a:spcPts val="0"/>
              </a:spcAft>
              <a:buFont typeface="+mj-lt"/>
              <a:buNone/>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5</a:t>
            </a:fld>
            <a:endParaRPr lang="en-US"/>
          </a:p>
        </p:txBody>
      </p:sp>
    </p:spTree>
    <p:extLst>
      <p:ext uri="{BB962C8B-B14F-4D97-AF65-F5344CB8AC3E}">
        <p14:creationId xmlns:p14="http://schemas.microsoft.com/office/powerpoint/2010/main" val="27327179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Calibri" panose="020F0502020204030204" pitchFamily="34" charset="0"/>
                <a:ea typeface="Yu Mincho" panose="020B0400000000000000" pitchFamily="18" charset="-128"/>
                <a:cs typeface="Arial" panose="020B0604020202020204" pitchFamily="34" charset="0"/>
              </a:rPr>
              <a:t>Error and loss functions are fundamental to machine learning, acting as the guiding stars for models during their training phase. These functions quantify the difference between the predicted outputs of a model and the actual target values, offering a measurable way to evaluate and improve model performance.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endParaRPr lang="en-US" sz="1800" dirty="0">
              <a:effectLst/>
              <a:latin typeface="Calibri" panose="020F0502020204030204" pitchFamily="34" charset="0"/>
              <a:ea typeface="Yu Mincho" panose="020B0400000000000000" pitchFamily="18" charset="-128"/>
              <a:cs typeface="Arial" panose="020B0604020202020204" pitchFamily="34" charset="0"/>
            </a:endParaRPr>
          </a:p>
          <a:p>
            <a:pPr marL="0" marR="0">
              <a:lnSpc>
                <a:spcPct val="107000"/>
              </a:lnSpc>
              <a:spcBef>
                <a:spcPts val="0"/>
              </a:spcBef>
              <a:spcAft>
                <a:spcPts val="800"/>
              </a:spcAft>
            </a:pPr>
            <a:r>
              <a:rPr lang="en-US" sz="1800" dirty="0">
                <a:effectLst/>
                <a:latin typeface="Calibri" panose="020F0502020204030204" pitchFamily="34" charset="0"/>
                <a:ea typeface="Yu Mincho" panose="020B0400000000000000" pitchFamily="18" charset="-128"/>
                <a:cs typeface="Arial" panose="020B0604020202020204" pitchFamily="34" charset="0"/>
              </a:rPr>
              <a:t>Different machine learning problems call for other loss functions. Here are some commonly used ones: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nSpc>
                <a:spcPct val="107000"/>
              </a:lnSpc>
              <a:spcBef>
                <a:spcPts val="0"/>
              </a:spcBef>
              <a:spcAft>
                <a:spcPts val="0"/>
              </a:spcAft>
              <a:buFont typeface="+mj-lt"/>
              <a:buNone/>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7</a:t>
            </a:fld>
            <a:endParaRPr lang="en-US"/>
          </a:p>
        </p:txBody>
      </p:sp>
    </p:spTree>
    <p:extLst>
      <p:ext uri="{BB962C8B-B14F-4D97-AF65-F5344CB8AC3E}">
        <p14:creationId xmlns:p14="http://schemas.microsoft.com/office/powerpoint/2010/main" val="1752247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07000"/>
              </a:lnSpc>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Yu Mincho" panose="020B0400000000000000" pitchFamily="18" charset="-128"/>
                <a:cs typeface="Arial" panose="020B0604020202020204" pitchFamily="34" charset="0"/>
              </a:rPr>
              <a:t>Mean Squared Error (MSE): </a:t>
            </a:r>
            <a:r>
              <a:rPr lang="en-US" sz="1200" dirty="0">
                <a:effectLst/>
                <a:latin typeface="Calibri" panose="020F0502020204030204" pitchFamily="34" charset="0"/>
                <a:ea typeface="Yu Mincho" panose="020B0400000000000000" pitchFamily="18" charset="-128"/>
                <a:cs typeface="Arial" panose="020B0604020202020204" pitchFamily="34" charset="0"/>
              </a:rPr>
              <a:t>A staple in regression tasks, MSE measures the average squared difference between the estimated and actual values. It's handy when larger errors are more significant, as the squaring operation emphasizes larger differences (in addition to making all values positive).</a:t>
            </a:r>
            <a:endParaRPr lang="en-US" sz="12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8</a:t>
            </a:fld>
            <a:endParaRPr lang="en-US"/>
          </a:p>
        </p:txBody>
      </p:sp>
    </p:spTree>
    <p:extLst>
      <p:ext uri="{BB962C8B-B14F-4D97-AF65-F5344CB8AC3E}">
        <p14:creationId xmlns:p14="http://schemas.microsoft.com/office/powerpoint/2010/main" val="21336109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07000"/>
              </a:lnSpc>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Yu Mincho" panose="020B0400000000000000" pitchFamily="18" charset="-128"/>
                <a:cs typeface="Arial" panose="020B0604020202020204" pitchFamily="34" charset="0"/>
              </a:rPr>
              <a:t>Cross-Entropy:</a:t>
            </a:r>
            <a:r>
              <a:rPr lang="en-US" sz="1200" dirty="0">
                <a:effectLst/>
                <a:latin typeface="Calibri" panose="020F0502020204030204" pitchFamily="34" charset="0"/>
                <a:ea typeface="Yu Mincho" panose="020B0400000000000000" pitchFamily="18" charset="-128"/>
                <a:cs typeface="Arial" panose="020B0604020202020204" pitchFamily="34" charset="0"/>
              </a:rPr>
              <a:t> Widely used in classification tasks, cross-entropy measures the difference between two probability distributions - the actual distribution and the model predictions. It's especially effective in scenarios where the prediction of the probability of a class is required.</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a:p>
            <a:r>
              <a:rPr lang="en-US" dirty="0"/>
              <a:t>There are many more loss functions, but the idea is the same—finding a method to quantify the error or the difference between the prediction and the known value. The error is then used </a:t>
            </a:r>
            <a:r>
              <a:rPr lang="en-US"/>
              <a:t>to update </a:t>
            </a:r>
            <a:r>
              <a:rPr lang="en-US" dirty="0"/>
              <a:t>the model parameters.</a:t>
            </a:r>
          </a:p>
        </p:txBody>
      </p:sp>
      <p:sp>
        <p:nvSpPr>
          <p:cNvPr id="4" name="Slide Number Placeholder 3"/>
          <p:cNvSpPr>
            <a:spLocks noGrp="1"/>
          </p:cNvSpPr>
          <p:nvPr>
            <p:ph type="sldNum" sz="quarter" idx="5"/>
          </p:nvPr>
        </p:nvSpPr>
        <p:spPr/>
        <p:txBody>
          <a:bodyPr/>
          <a:lstStyle/>
          <a:p>
            <a:fld id="{80585222-9165-C245-A7AE-8FF9838EE23D}" type="slidenum">
              <a:rPr lang="en-US" smtClean="0"/>
              <a:t>9</a:t>
            </a:fld>
            <a:endParaRPr lang="en-US"/>
          </a:p>
        </p:txBody>
      </p:sp>
    </p:spTree>
    <p:extLst>
      <p:ext uri="{BB962C8B-B14F-4D97-AF65-F5344CB8AC3E}">
        <p14:creationId xmlns:p14="http://schemas.microsoft.com/office/powerpoint/2010/main" val="19989542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nSpc>
                <a:spcPct val="107000"/>
              </a:lnSpc>
              <a:spcBef>
                <a:spcPts val="0"/>
              </a:spcBef>
              <a:spcAft>
                <a:spcPts val="0"/>
              </a:spcAft>
              <a:buFont typeface="+mj-lt"/>
              <a:buNone/>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Optimization algorithms vary in their approach to navigating the loss landscape. Remember, not only do we not know what the entire landscape looks like (all the algorithms know is from where I stand now, how can I move to a lower point), but it is highly dimensional. Navigating the hyperdimensional universe in the dark can be a challenge!</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11</a:t>
            </a:fld>
            <a:endParaRPr lang="en-US"/>
          </a:p>
        </p:txBody>
      </p:sp>
    </p:spTree>
    <p:extLst>
      <p:ext uri="{BB962C8B-B14F-4D97-AF65-F5344CB8AC3E}">
        <p14:creationId xmlns:p14="http://schemas.microsoft.com/office/powerpoint/2010/main" val="23530717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b="1"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Stochastic Gradient Descent (SGD):</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 This algorithm represents the simplest form of gradient descent. It updates the model's weights using only one sample at each iteration. While this can make SGD faster and more memory-efficient, it can also make the optimization path noisy and inconsistent.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Batch Gradient Descent:</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 This algorithm simultaneously updates the model parameters using the entire dataset. Unlike SGD, which updates parameters using only one data point at a time, batch gradient descent computes the average gradient from all data points, leading to more stable and consistent parameter updates. However, this can be computationally intensive for large datasets and less efficient than SGD.</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Mini-batch Gradient Descent:</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 Striking a balance between batch gradient descent</a:t>
            </a:r>
            <a:r>
              <a:rPr lang="en-US" sz="1800" dirty="0">
                <a:effectLst/>
                <a:latin typeface="Calibri" panose="020F0502020204030204" pitchFamily="34" charset="0"/>
                <a:ea typeface="Calibri" panose="020F0502020204030204" pitchFamily="34" charset="0"/>
                <a:cs typeface="Arial" panose="020B0604020202020204" pitchFamily="34" charset="0"/>
              </a:rPr>
              <a:t>  </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 and SGD, this approach uses a subset of the data at each step. This middle ground makes it more stable than SGD and often more efficient than using the entire dataset.</a:t>
            </a:r>
          </a:p>
          <a:p>
            <a:pPr algn="l"/>
            <a:r>
              <a:rPr lang="en-US" sz="2800" b="0" i="0" dirty="0">
                <a:solidFill>
                  <a:srgbClr val="D1D5DB"/>
                </a:solidFill>
                <a:effectLst/>
                <a:latin typeface="Söhne"/>
              </a:rPr>
              <a:t>In this graph:</a:t>
            </a:r>
          </a:p>
          <a:p>
            <a:pPr algn="l">
              <a:buFont typeface="Arial" panose="020B0604020202020204" pitchFamily="34" charset="0"/>
              <a:buChar char="•"/>
            </a:pPr>
            <a:r>
              <a:rPr lang="en-US" sz="2800" b="0" i="0" dirty="0">
                <a:solidFill>
                  <a:srgbClr val="D1D5DB"/>
                </a:solidFill>
                <a:effectLst/>
                <a:latin typeface="Söhne"/>
              </a:rPr>
              <a:t>The red dots and dashed line represent the steps and path of SGD. This method shows a more erratic trajectory due to its nature of updating parameters after each data point.</a:t>
            </a:r>
          </a:p>
          <a:p>
            <a:pPr algn="l">
              <a:buFont typeface="Arial" panose="020B0604020202020204" pitchFamily="34" charset="0"/>
              <a:buChar char="•"/>
            </a:pPr>
            <a:r>
              <a:rPr lang="en-US" sz="2800" b="0" i="0" dirty="0">
                <a:solidFill>
                  <a:srgbClr val="D1D5DB"/>
                </a:solidFill>
                <a:effectLst/>
                <a:latin typeface="Söhne"/>
              </a:rPr>
              <a:t>The green dots and dashed line illustrate the BGD steps and path. BGD updates parameters after computing the gradient over the entire dataset, resulting in a smoother and more direct path.</a:t>
            </a:r>
          </a:p>
          <a:p>
            <a:pPr algn="l">
              <a:buFont typeface="Arial" panose="020B0604020202020204" pitchFamily="34" charset="0"/>
              <a:buChar char="•"/>
            </a:pPr>
            <a:r>
              <a:rPr lang="en-US" sz="2800" b="0" i="0" dirty="0">
                <a:solidFill>
                  <a:srgbClr val="D1D5DB"/>
                </a:solidFill>
                <a:effectLst/>
                <a:latin typeface="Söhne"/>
              </a:rPr>
              <a:t>The blue dots and dashed line indicate the MBGD steps and path. MBGD, which updates parameters after computing the gradient over a mini-batch of the dataset, shows a balance between the two, with a trajectory that is less erratic than SGD but more responsive than BGD.</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12</a:t>
            </a:fld>
            <a:endParaRPr lang="en-US"/>
          </a:p>
        </p:txBody>
      </p:sp>
    </p:spTree>
    <p:extLst>
      <p:ext uri="{BB962C8B-B14F-4D97-AF65-F5344CB8AC3E}">
        <p14:creationId xmlns:p14="http://schemas.microsoft.com/office/powerpoint/2010/main" val="29045609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3/26/2024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218429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3/26/2024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696861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3/26/2024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1592105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74D7054-063B-B530-B14F-0A456C42C54C}"/>
              </a:ext>
            </a:extLst>
          </p:cNvPr>
          <p:cNvSpPr>
            <a:spLocks noGrp="1"/>
          </p:cNvSpPr>
          <p:nvPr>
            <p:ph type="subTitle" idx="1"/>
          </p:nvPr>
        </p:nvSpPr>
        <p:spPr>
          <a:xfrm>
            <a:off x="597762" y="5105341"/>
            <a:ext cx="9144000" cy="944592"/>
          </a:xfrm>
        </p:spPr>
        <p:txBody>
          <a:bodyPr>
            <a:normAutofit/>
          </a:bodyPr>
          <a:lstStyle>
            <a:lvl1pPr marL="0" indent="0" algn="l">
              <a:buNone/>
              <a:defRPr sz="2800" b="0">
                <a:solidFill>
                  <a:srgbClr val="57576B"/>
                </a:solidFill>
                <a:latin typeface="Avenir Black"/>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7" name="Picture 6" descr="Practicum AI logo with subtitle &quot;building AI knowledge&quot;">
            <a:extLst>
              <a:ext uri="{FF2B5EF4-FFF2-40B4-BE49-F238E27FC236}">
                <a16:creationId xmlns:a16="http://schemas.microsoft.com/office/drawing/2014/main" id="{348522FD-CF56-4A0F-BD19-77D5E476E74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95327" y="3074748"/>
            <a:ext cx="7772400" cy="2109073"/>
          </a:xfrm>
          <a:prstGeom prst="rect">
            <a:avLst/>
          </a:prstGeom>
        </p:spPr>
      </p:pic>
    </p:spTree>
    <p:extLst>
      <p:ext uri="{BB962C8B-B14F-4D97-AF65-F5344CB8AC3E}">
        <p14:creationId xmlns:p14="http://schemas.microsoft.com/office/powerpoint/2010/main" val="983762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3/26/2024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grpSp>
        <p:nvGrpSpPr>
          <p:cNvPr id="7" name="Group 6">
            <a:extLst>
              <a:ext uri="{FF2B5EF4-FFF2-40B4-BE49-F238E27FC236}">
                <a16:creationId xmlns:a16="http://schemas.microsoft.com/office/drawing/2014/main" id="{C8256DAD-64B9-444B-CC15-C2EFD060135F}"/>
              </a:ext>
            </a:extLst>
          </p:cNvPr>
          <p:cNvGrpSpPr/>
          <p:nvPr userDrawn="1"/>
        </p:nvGrpSpPr>
        <p:grpSpPr>
          <a:xfrm rot="10454157">
            <a:off x="10825193" y="178507"/>
            <a:ext cx="1105690" cy="918099"/>
            <a:chOff x="7418717" y="1268412"/>
            <a:chExt cx="1105690" cy="918099"/>
          </a:xfrm>
        </p:grpSpPr>
        <p:pic>
          <p:nvPicPr>
            <p:cNvPr id="8" name="Picture 7">
              <a:extLst>
                <a:ext uri="{FF2B5EF4-FFF2-40B4-BE49-F238E27FC236}">
                  <a16:creationId xmlns:a16="http://schemas.microsoft.com/office/drawing/2014/main" id="{8EA540AC-CABA-665B-48BB-724DECEB2597}"/>
                </a:ext>
              </a:extLst>
            </p:cNvPr>
            <p:cNvPicPr>
              <a:picLocks noChangeAspect="1"/>
            </p:cNvPicPr>
            <p:nvPr userDrawn="1"/>
          </p:nvPicPr>
          <p:blipFill>
            <a:blip r:embed="rId2"/>
            <a:stretch>
              <a:fillRect/>
            </a:stretch>
          </p:blipFill>
          <p:spPr>
            <a:xfrm>
              <a:off x="7418717" y="1268412"/>
              <a:ext cx="894558" cy="918099"/>
            </a:xfrm>
            <a:prstGeom prst="rect">
              <a:avLst/>
            </a:prstGeom>
          </p:spPr>
        </p:pic>
        <p:grpSp>
          <p:nvGrpSpPr>
            <p:cNvPr id="9" name="Group 8">
              <a:extLst>
                <a:ext uri="{FF2B5EF4-FFF2-40B4-BE49-F238E27FC236}">
                  <a16:creationId xmlns:a16="http://schemas.microsoft.com/office/drawing/2014/main" id="{1540CA8C-7746-8794-EA69-044D046EF37F}"/>
                </a:ext>
              </a:extLst>
            </p:cNvPr>
            <p:cNvGrpSpPr/>
            <p:nvPr userDrawn="1"/>
          </p:nvGrpSpPr>
          <p:grpSpPr>
            <a:xfrm>
              <a:off x="8126381" y="1344743"/>
              <a:ext cx="398026" cy="480792"/>
              <a:chOff x="5063706" y="603849"/>
              <a:chExt cx="612475" cy="739834"/>
            </a:xfrm>
          </p:grpSpPr>
          <p:pic>
            <p:nvPicPr>
              <p:cNvPr id="10" name="Picture 9">
                <a:extLst>
                  <a:ext uri="{FF2B5EF4-FFF2-40B4-BE49-F238E27FC236}">
                    <a16:creationId xmlns:a16="http://schemas.microsoft.com/office/drawing/2014/main" id="{05D23645-76DD-9D10-213C-9363AD0140AF}"/>
                  </a:ext>
                </a:extLst>
              </p:cNvPr>
              <p:cNvPicPr>
                <a:picLocks noChangeAspect="1"/>
              </p:cNvPicPr>
              <p:nvPr userDrawn="1"/>
            </p:nvPicPr>
            <p:blipFill rotWithShape="1">
              <a:blip r:embed="rId3"/>
              <a:srcRect l="20829" t="13839" r="6922" b="14489"/>
              <a:stretch/>
            </p:blipFill>
            <p:spPr>
              <a:xfrm>
                <a:off x="5063706" y="681487"/>
                <a:ext cx="612475" cy="662196"/>
              </a:xfrm>
              <a:prstGeom prst="rect">
                <a:avLst/>
              </a:prstGeom>
            </p:spPr>
          </p:pic>
          <p:sp>
            <p:nvSpPr>
              <p:cNvPr id="11" name="Rectangle 10">
                <a:extLst>
                  <a:ext uri="{FF2B5EF4-FFF2-40B4-BE49-F238E27FC236}">
                    <a16:creationId xmlns:a16="http://schemas.microsoft.com/office/drawing/2014/main" id="{7127BA47-6820-6044-177E-2B04263257E5}"/>
                  </a:ext>
                </a:extLst>
              </p:cNvPr>
              <p:cNvSpPr/>
              <p:nvPr userDrawn="1"/>
            </p:nvSpPr>
            <p:spPr>
              <a:xfrm>
                <a:off x="5063706" y="603849"/>
                <a:ext cx="94890" cy="2587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12" name="Picture 11">
            <a:extLst>
              <a:ext uri="{FF2B5EF4-FFF2-40B4-BE49-F238E27FC236}">
                <a16:creationId xmlns:a16="http://schemas.microsoft.com/office/drawing/2014/main" id="{698C7B2C-5803-6D7D-31DE-0F7C3D3A44AD}"/>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13" name="Picture 12">
            <a:extLst>
              <a:ext uri="{FF2B5EF4-FFF2-40B4-BE49-F238E27FC236}">
                <a16:creationId xmlns:a16="http://schemas.microsoft.com/office/drawing/2014/main" id="{0A941F1C-903F-42DE-C98B-F3E68BD107CD}"/>
              </a:ext>
            </a:extLst>
          </p:cNvPr>
          <p:cNvPicPr>
            <a:picLocks noChangeAspect="1"/>
          </p:cNvPicPr>
          <p:nvPr userDrawn="1"/>
        </p:nvPicPr>
        <p:blipFill>
          <a:blip r:embed="rId5"/>
          <a:stretch>
            <a:fillRect/>
          </a:stretch>
        </p:blipFill>
        <p:spPr>
          <a:xfrm rot="15963087">
            <a:off x="440093" y="6116637"/>
            <a:ext cx="447675" cy="390525"/>
          </a:xfrm>
          <a:prstGeom prst="rect">
            <a:avLst/>
          </a:prstGeom>
        </p:spPr>
      </p:pic>
    </p:spTree>
    <p:extLst>
      <p:ext uri="{BB962C8B-B14F-4D97-AF65-F5344CB8AC3E}">
        <p14:creationId xmlns:p14="http://schemas.microsoft.com/office/powerpoint/2010/main" val="5519216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3/26/2024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
        <p:nvSpPr>
          <p:cNvPr id="7" name="Freeform: Shape 6">
            <a:extLst>
              <a:ext uri="{FF2B5EF4-FFF2-40B4-BE49-F238E27FC236}">
                <a16:creationId xmlns:a16="http://schemas.microsoft.com/office/drawing/2014/main" id="{97CB2D63-AAB4-8690-F9CB-A87EFC3CFE80}"/>
              </a:ext>
            </a:extLst>
          </p:cNvPr>
          <p:cNvSpPr/>
          <p:nvPr userDrawn="1"/>
        </p:nvSpPr>
        <p:spPr>
          <a:xfrm>
            <a:off x="865159" y="427561"/>
            <a:ext cx="10712346" cy="5794566"/>
          </a:xfrm>
          <a:custGeom>
            <a:avLst/>
            <a:gdLst>
              <a:gd name="connsiteX0" fmla="*/ 630072 w 6737574"/>
              <a:gd name="connsiteY0" fmla="*/ 43133 h 2087593"/>
              <a:gd name="connsiteX1" fmla="*/ 630072 w 6737574"/>
              <a:gd name="connsiteY1" fmla="*/ 43133 h 2087593"/>
              <a:gd name="connsiteX2" fmla="*/ 517929 w 6737574"/>
              <a:gd name="connsiteY2" fmla="*/ 112144 h 2087593"/>
              <a:gd name="connsiteX3" fmla="*/ 336774 w 6737574"/>
              <a:gd name="connsiteY3" fmla="*/ 310551 h 2087593"/>
              <a:gd name="connsiteX4" fmla="*/ 285016 w 6737574"/>
              <a:gd name="connsiteY4" fmla="*/ 422695 h 2087593"/>
              <a:gd name="connsiteX5" fmla="*/ 250510 w 6737574"/>
              <a:gd name="connsiteY5" fmla="*/ 698740 h 2087593"/>
              <a:gd name="connsiteX6" fmla="*/ 95235 w 6737574"/>
              <a:gd name="connsiteY6" fmla="*/ 905774 h 2087593"/>
              <a:gd name="connsiteX7" fmla="*/ 43476 w 6737574"/>
              <a:gd name="connsiteY7" fmla="*/ 966159 h 2087593"/>
              <a:gd name="connsiteX8" fmla="*/ 344 w 6737574"/>
              <a:gd name="connsiteY8" fmla="*/ 1276710 h 2087593"/>
              <a:gd name="connsiteX9" fmla="*/ 52103 w 6737574"/>
              <a:gd name="connsiteY9" fmla="*/ 1561382 h 2087593"/>
              <a:gd name="connsiteX10" fmla="*/ 198752 w 6737574"/>
              <a:gd name="connsiteY10" fmla="*/ 1802921 h 2087593"/>
              <a:gd name="connsiteX11" fmla="*/ 681831 w 6737574"/>
              <a:gd name="connsiteY11" fmla="*/ 1975449 h 2087593"/>
              <a:gd name="connsiteX12" fmla="*/ 1363318 w 6737574"/>
              <a:gd name="connsiteY12" fmla="*/ 2078966 h 2087593"/>
              <a:gd name="connsiteX13" fmla="*/ 2726291 w 6737574"/>
              <a:gd name="connsiteY13" fmla="*/ 2087593 h 2087593"/>
              <a:gd name="connsiteX14" fmla="*/ 3312888 w 6737574"/>
              <a:gd name="connsiteY14" fmla="*/ 2061714 h 2087593"/>
              <a:gd name="connsiteX15" fmla="*/ 3580306 w 6737574"/>
              <a:gd name="connsiteY15" fmla="*/ 2053087 h 2087593"/>
              <a:gd name="connsiteX16" fmla="*/ 3933989 w 6737574"/>
              <a:gd name="connsiteY16" fmla="*/ 2070340 h 2087593"/>
              <a:gd name="connsiteX17" fmla="*/ 4261793 w 6737574"/>
              <a:gd name="connsiteY17" fmla="*/ 2078966 h 2087593"/>
              <a:gd name="connsiteX18" fmla="*/ 5210699 w 6737574"/>
              <a:gd name="connsiteY18" fmla="*/ 2070340 h 2087593"/>
              <a:gd name="connsiteX19" fmla="*/ 5711031 w 6737574"/>
              <a:gd name="connsiteY19" fmla="*/ 2018582 h 2087593"/>
              <a:gd name="connsiteX20" fmla="*/ 5883559 w 6737574"/>
              <a:gd name="connsiteY20" fmla="*/ 1984076 h 2087593"/>
              <a:gd name="connsiteX21" fmla="*/ 6021582 w 6737574"/>
              <a:gd name="connsiteY21" fmla="*/ 1915065 h 2087593"/>
              <a:gd name="connsiteX22" fmla="*/ 6332133 w 6737574"/>
              <a:gd name="connsiteY22" fmla="*/ 1656272 h 2087593"/>
              <a:gd name="connsiteX23" fmla="*/ 6409771 w 6737574"/>
              <a:gd name="connsiteY23" fmla="*/ 1570008 h 2087593"/>
              <a:gd name="connsiteX24" fmla="*/ 6427023 w 6737574"/>
              <a:gd name="connsiteY24" fmla="*/ 1526876 h 2087593"/>
              <a:gd name="connsiteX25" fmla="*/ 6461529 w 6737574"/>
              <a:gd name="connsiteY25" fmla="*/ 1319842 h 2087593"/>
              <a:gd name="connsiteX26" fmla="*/ 6582299 w 6737574"/>
              <a:gd name="connsiteY26" fmla="*/ 1155940 h 2087593"/>
              <a:gd name="connsiteX27" fmla="*/ 6677189 w 6737574"/>
              <a:gd name="connsiteY27" fmla="*/ 1000665 h 2087593"/>
              <a:gd name="connsiteX28" fmla="*/ 6737574 w 6737574"/>
              <a:gd name="connsiteY28" fmla="*/ 750499 h 2087593"/>
              <a:gd name="connsiteX29" fmla="*/ 6720322 w 6737574"/>
              <a:gd name="connsiteY29" fmla="*/ 664234 h 2087593"/>
              <a:gd name="connsiteX30" fmla="*/ 6659937 w 6737574"/>
              <a:gd name="connsiteY30" fmla="*/ 595223 h 2087593"/>
              <a:gd name="connsiteX31" fmla="*/ 6556420 w 6737574"/>
              <a:gd name="connsiteY31" fmla="*/ 517585 h 2087593"/>
              <a:gd name="connsiteX32" fmla="*/ 6176857 w 6737574"/>
              <a:gd name="connsiteY32" fmla="*/ 319178 h 2087593"/>
              <a:gd name="connsiteX33" fmla="*/ 6047461 w 6737574"/>
              <a:gd name="connsiteY33" fmla="*/ 267419 h 2087593"/>
              <a:gd name="connsiteX34" fmla="*/ 5900812 w 6737574"/>
              <a:gd name="connsiteY34" fmla="*/ 258793 h 2087593"/>
              <a:gd name="connsiteX35" fmla="*/ 5443612 w 6737574"/>
              <a:gd name="connsiteY35" fmla="*/ 189782 h 2087593"/>
              <a:gd name="connsiteX36" fmla="*/ 5271084 w 6737574"/>
              <a:gd name="connsiteY36" fmla="*/ 155276 h 2087593"/>
              <a:gd name="connsiteX37" fmla="*/ 3761461 w 6737574"/>
              <a:gd name="connsiteY37" fmla="*/ 224287 h 2087593"/>
              <a:gd name="connsiteX38" fmla="*/ 3459537 w 6737574"/>
              <a:gd name="connsiteY38" fmla="*/ 250166 h 2087593"/>
              <a:gd name="connsiteX39" fmla="*/ 2786676 w 6737574"/>
              <a:gd name="connsiteY39" fmla="*/ 189782 h 2087593"/>
              <a:gd name="connsiteX40" fmla="*/ 2415740 w 6737574"/>
              <a:gd name="connsiteY40" fmla="*/ 155276 h 2087593"/>
              <a:gd name="connsiteX41" fmla="*/ 2096563 w 6737574"/>
              <a:gd name="connsiteY41" fmla="*/ 129397 h 2087593"/>
              <a:gd name="connsiteX42" fmla="*/ 1967167 w 6737574"/>
              <a:gd name="connsiteY42" fmla="*/ 112144 h 2087593"/>
              <a:gd name="connsiteX43" fmla="*/ 1786012 w 6737574"/>
              <a:gd name="connsiteY43" fmla="*/ 77638 h 2087593"/>
              <a:gd name="connsiteX44" fmla="*/ 1622110 w 6737574"/>
              <a:gd name="connsiteY44" fmla="*/ 69012 h 2087593"/>
              <a:gd name="connsiteX45" fmla="*/ 1277054 w 6737574"/>
              <a:gd name="connsiteY45" fmla="*/ 60385 h 2087593"/>
              <a:gd name="connsiteX46" fmla="*/ 1156284 w 6737574"/>
              <a:gd name="connsiteY46" fmla="*/ 51759 h 2087593"/>
              <a:gd name="connsiteX47" fmla="*/ 1087272 w 6737574"/>
              <a:gd name="connsiteY47" fmla="*/ 34506 h 2087593"/>
              <a:gd name="connsiteX48" fmla="*/ 1026888 w 6737574"/>
              <a:gd name="connsiteY48" fmla="*/ 25880 h 2087593"/>
              <a:gd name="connsiteX49" fmla="*/ 983755 w 6737574"/>
              <a:gd name="connsiteY49" fmla="*/ 17253 h 2087593"/>
              <a:gd name="connsiteX50" fmla="*/ 681831 w 6737574"/>
              <a:gd name="connsiteY50" fmla="*/ 0 h 2087593"/>
              <a:gd name="connsiteX51" fmla="*/ 647325 w 6737574"/>
              <a:gd name="connsiteY51" fmla="*/ 8627 h 2087593"/>
              <a:gd name="connsiteX52" fmla="*/ 630072 w 6737574"/>
              <a:gd name="connsiteY52" fmla="*/ 43133 h 2087593"/>
              <a:gd name="connsiteX0" fmla="*/ 630072 w 6737574"/>
              <a:gd name="connsiteY0" fmla="*/ 43133 h 2087593"/>
              <a:gd name="connsiteX1" fmla="*/ 630072 w 6737574"/>
              <a:gd name="connsiteY1" fmla="*/ 43133 h 2087593"/>
              <a:gd name="connsiteX2" fmla="*/ 517929 w 6737574"/>
              <a:gd name="connsiteY2" fmla="*/ 112144 h 2087593"/>
              <a:gd name="connsiteX3" fmla="*/ 336774 w 6737574"/>
              <a:gd name="connsiteY3" fmla="*/ 310551 h 2087593"/>
              <a:gd name="connsiteX4" fmla="*/ 285016 w 6737574"/>
              <a:gd name="connsiteY4" fmla="*/ 422695 h 2087593"/>
              <a:gd name="connsiteX5" fmla="*/ 250510 w 6737574"/>
              <a:gd name="connsiteY5" fmla="*/ 698740 h 2087593"/>
              <a:gd name="connsiteX6" fmla="*/ 95235 w 6737574"/>
              <a:gd name="connsiteY6" fmla="*/ 905774 h 2087593"/>
              <a:gd name="connsiteX7" fmla="*/ 43476 w 6737574"/>
              <a:gd name="connsiteY7" fmla="*/ 966159 h 2087593"/>
              <a:gd name="connsiteX8" fmla="*/ 344 w 6737574"/>
              <a:gd name="connsiteY8" fmla="*/ 1276710 h 2087593"/>
              <a:gd name="connsiteX9" fmla="*/ 52103 w 6737574"/>
              <a:gd name="connsiteY9" fmla="*/ 1561382 h 2087593"/>
              <a:gd name="connsiteX10" fmla="*/ 198752 w 6737574"/>
              <a:gd name="connsiteY10" fmla="*/ 1802921 h 2087593"/>
              <a:gd name="connsiteX11" fmla="*/ 681831 w 6737574"/>
              <a:gd name="connsiteY11" fmla="*/ 1975449 h 2087593"/>
              <a:gd name="connsiteX12" fmla="*/ 1363318 w 6737574"/>
              <a:gd name="connsiteY12" fmla="*/ 2078966 h 2087593"/>
              <a:gd name="connsiteX13" fmla="*/ 2726291 w 6737574"/>
              <a:gd name="connsiteY13" fmla="*/ 2087593 h 2087593"/>
              <a:gd name="connsiteX14" fmla="*/ 3312888 w 6737574"/>
              <a:gd name="connsiteY14" fmla="*/ 2061714 h 2087593"/>
              <a:gd name="connsiteX15" fmla="*/ 3580306 w 6737574"/>
              <a:gd name="connsiteY15" fmla="*/ 2053087 h 2087593"/>
              <a:gd name="connsiteX16" fmla="*/ 3933989 w 6737574"/>
              <a:gd name="connsiteY16" fmla="*/ 2070340 h 2087593"/>
              <a:gd name="connsiteX17" fmla="*/ 4261793 w 6737574"/>
              <a:gd name="connsiteY17" fmla="*/ 2078966 h 2087593"/>
              <a:gd name="connsiteX18" fmla="*/ 5210699 w 6737574"/>
              <a:gd name="connsiteY18" fmla="*/ 2070340 h 2087593"/>
              <a:gd name="connsiteX19" fmla="*/ 5711031 w 6737574"/>
              <a:gd name="connsiteY19" fmla="*/ 2018582 h 2087593"/>
              <a:gd name="connsiteX20" fmla="*/ 5883559 w 6737574"/>
              <a:gd name="connsiteY20" fmla="*/ 1984076 h 2087593"/>
              <a:gd name="connsiteX21" fmla="*/ 6021582 w 6737574"/>
              <a:gd name="connsiteY21" fmla="*/ 1915065 h 2087593"/>
              <a:gd name="connsiteX22" fmla="*/ 6332133 w 6737574"/>
              <a:gd name="connsiteY22" fmla="*/ 1656272 h 2087593"/>
              <a:gd name="connsiteX23" fmla="*/ 6409771 w 6737574"/>
              <a:gd name="connsiteY23" fmla="*/ 1570008 h 2087593"/>
              <a:gd name="connsiteX24" fmla="*/ 6427023 w 6737574"/>
              <a:gd name="connsiteY24" fmla="*/ 1526876 h 2087593"/>
              <a:gd name="connsiteX25" fmla="*/ 6461529 w 6737574"/>
              <a:gd name="connsiteY25" fmla="*/ 1319842 h 2087593"/>
              <a:gd name="connsiteX26" fmla="*/ 6582299 w 6737574"/>
              <a:gd name="connsiteY26" fmla="*/ 1155940 h 2087593"/>
              <a:gd name="connsiteX27" fmla="*/ 6677189 w 6737574"/>
              <a:gd name="connsiteY27" fmla="*/ 1000665 h 2087593"/>
              <a:gd name="connsiteX28" fmla="*/ 6737574 w 6737574"/>
              <a:gd name="connsiteY28" fmla="*/ 750499 h 2087593"/>
              <a:gd name="connsiteX29" fmla="*/ 6720322 w 6737574"/>
              <a:gd name="connsiteY29" fmla="*/ 664234 h 2087593"/>
              <a:gd name="connsiteX30" fmla="*/ 6659937 w 6737574"/>
              <a:gd name="connsiteY30" fmla="*/ 595223 h 2087593"/>
              <a:gd name="connsiteX31" fmla="*/ 6556420 w 6737574"/>
              <a:gd name="connsiteY31" fmla="*/ 517585 h 2087593"/>
              <a:gd name="connsiteX32" fmla="*/ 6176857 w 6737574"/>
              <a:gd name="connsiteY32" fmla="*/ 319178 h 2087593"/>
              <a:gd name="connsiteX33" fmla="*/ 6047461 w 6737574"/>
              <a:gd name="connsiteY33" fmla="*/ 267419 h 2087593"/>
              <a:gd name="connsiteX34" fmla="*/ 5900812 w 6737574"/>
              <a:gd name="connsiteY34" fmla="*/ 258793 h 2087593"/>
              <a:gd name="connsiteX35" fmla="*/ 5443612 w 6737574"/>
              <a:gd name="connsiteY35" fmla="*/ 189782 h 2087593"/>
              <a:gd name="connsiteX36" fmla="*/ 5271084 w 6737574"/>
              <a:gd name="connsiteY36" fmla="*/ 155276 h 2087593"/>
              <a:gd name="connsiteX37" fmla="*/ 3761461 w 6737574"/>
              <a:gd name="connsiteY37" fmla="*/ 224287 h 2087593"/>
              <a:gd name="connsiteX38" fmla="*/ 3459537 w 6737574"/>
              <a:gd name="connsiteY38" fmla="*/ 250166 h 2087593"/>
              <a:gd name="connsiteX39" fmla="*/ 2786676 w 6737574"/>
              <a:gd name="connsiteY39" fmla="*/ 189782 h 2087593"/>
              <a:gd name="connsiteX40" fmla="*/ 2415740 w 6737574"/>
              <a:gd name="connsiteY40" fmla="*/ 155276 h 2087593"/>
              <a:gd name="connsiteX41" fmla="*/ 2096563 w 6737574"/>
              <a:gd name="connsiteY41" fmla="*/ 129397 h 2087593"/>
              <a:gd name="connsiteX42" fmla="*/ 1967167 w 6737574"/>
              <a:gd name="connsiteY42" fmla="*/ 112144 h 2087593"/>
              <a:gd name="connsiteX43" fmla="*/ 1786012 w 6737574"/>
              <a:gd name="connsiteY43" fmla="*/ 77638 h 2087593"/>
              <a:gd name="connsiteX44" fmla="*/ 1622110 w 6737574"/>
              <a:gd name="connsiteY44" fmla="*/ 69012 h 2087593"/>
              <a:gd name="connsiteX45" fmla="*/ 1277054 w 6737574"/>
              <a:gd name="connsiteY45" fmla="*/ 60385 h 2087593"/>
              <a:gd name="connsiteX46" fmla="*/ 1156284 w 6737574"/>
              <a:gd name="connsiteY46" fmla="*/ 51759 h 2087593"/>
              <a:gd name="connsiteX47" fmla="*/ 1087272 w 6737574"/>
              <a:gd name="connsiteY47" fmla="*/ 34506 h 2087593"/>
              <a:gd name="connsiteX48" fmla="*/ 1026888 w 6737574"/>
              <a:gd name="connsiteY48" fmla="*/ 25880 h 2087593"/>
              <a:gd name="connsiteX49" fmla="*/ 983755 w 6737574"/>
              <a:gd name="connsiteY49" fmla="*/ 17253 h 2087593"/>
              <a:gd name="connsiteX50" fmla="*/ 681831 w 6737574"/>
              <a:gd name="connsiteY50" fmla="*/ 0 h 2087593"/>
              <a:gd name="connsiteX51" fmla="*/ 694598 w 6737574"/>
              <a:gd name="connsiteY51" fmla="*/ 13103 h 2087593"/>
              <a:gd name="connsiteX52" fmla="*/ 630072 w 6737574"/>
              <a:gd name="connsiteY52" fmla="*/ 43133 h 2087593"/>
              <a:gd name="connsiteX0" fmla="*/ 630072 w 6737574"/>
              <a:gd name="connsiteY0" fmla="*/ 43133 h 2087593"/>
              <a:gd name="connsiteX1" fmla="*/ 630072 w 6737574"/>
              <a:gd name="connsiteY1" fmla="*/ 43133 h 2087593"/>
              <a:gd name="connsiteX2" fmla="*/ 517929 w 6737574"/>
              <a:gd name="connsiteY2" fmla="*/ 112144 h 2087593"/>
              <a:gd name="connsiteX3" fmla="*/ 336774 w 6737574"/>
              <a:gd name="connsiteY3" fmla="*/ 310551 h 2087593"/>
              <a:gd name="connsiteX4" fmla="*/ 285016 w 6737574"/>
              <a:gd name="connsiteY4" fmla="*/ 422695 h 2087593"/>
              <a:gd name="connsiteX5" fmla="*/ 250510 w 6737574"/>
              <a:gd name="connsiteY5" fmla="*/ 698740 h 2087593"/>
              <a:gd name="connsiteX6" fmla="*/ 95235 w 6737574"/>
              <a:gd name="connsiteY6" fmla="*/ 905774 h 2087593"/>
              <a:gd name="connsiteX7" fmla="*/ 43476 w 6737574"/>
              <a:gd name="connsiteY7" fmla="*/ 966159 h 2087593"/>
              <a:gd name="connsiteX8" fmla="*/ 344 w 6737574"/>
              <a:gd name="connsiteY8" fmla="*/ 1276710 h 2087593"/>
              <a:gd name="connsiteX9" fmla="*/ 52103 w 6737574"/>
              <a:gd name="connsiteY9" fmla="*/ 1561382 h 2087593"/>
              <a:gd name="connsiteX10" fmla="*/ 198752 w 6737574"/>
              <a:gd name="connsiteY10" fmla="*/ 1802921 h 2087593"/>
              <a:gd name="connsiteX11" fmla="*/ 681831 w 6737574"/>
              <a:gd name="connsiteY11" fmla="*/ 1975449 h 2087593"/>
              <a:gd name="connsiteX12" fmla="*/ 1363318 w 6737574"/>
              <a:gd name="connsiteY12" fmla="*/ 2078966 h 2087593"/>
              <a:gd name="connsiteX13" fmla="*/ 2726291 w 6737574"/>
              <a:gd name="connsiteY13" fmla="*/ 2087593 h 2087593"/>
              <a:gd name="connsiteX14" fmla="*/ 3312888 w 6737574"/>
              <a:gd name="connsiteY14" fmla="*/ 2061714 h 2087593"/>
              <a:gd name="connsiteX15" fmla="*/ 3580306 w 6737574"/>
              <a:gd name="connsiteY15" fmla="*/ 2053087 h 2087593"/>
              <a:gd name="connsiteX16" fmla="*/ 3933989 w 6737574"/>
              <a:gd name="connsiteY16" fmla="*/ 2070340 h 2087593"/>
              <a:gd name="connsiteX17" fmla="*/ 4261793 w 6737574"/>
              <a:gd name="connsiteY17" fmla="*/ 2078966 h 2087593"/>
              <a:gd name="connsiteX18" fmla="*/ 5210699 w 6737574"/>
              <a:gd name="connsiteY18" fmla="*/ 2070340 h 2087593"/>
              <a:gd name="connsiteX19" fmla="*/ 5711031 w 6737574"/>
              <a:gd name="connsiteY19" fmla="*/ 2018582 h 2087593"/>
              <a:gd name="connsiteX20" fmla="*/ 5883559 w 6737574"/>
              <a:gd name="connsiteY20" fmla="*/ 1984076 h 2087593"/>
              <a:gd name="connsiteX21" fmla="*/ 6021582 w 6737574"/>
              <a:gd name="connsiteY21" fmla="*/ 1915065 h 2087593"/>
              <a:gd name="connsiteX22" fmla="*/ 6332133 w 6737574"/>
              <a:gd name="connsiteY22" fmla="*/ 1656272 h 2087593"/>
              <a:gd name="connsiteX23" fmla="*/ 6409771 w 6737574"/>
              <a:gd name="connsiteY23" fmla="*/ 1570008 h 2087593"/>
              <a:gd name="connsiteX24" fmla="*/ 6427023 w 6737574"/>
              <a:gd name="connsiteY24" fmla="*/ 1526876 h 2087593"/>
              <a:gd name="connsiteX25" fmla="*/ 6461529 w 6737574"/>
              <a:gd name="connsiteY25" fmla="*/ 1319842 h 2087593"/>
              <a:gd name="connsiteX26" fmla="*/ 6582299 w 6737574"/>
              <a:gd name="connsiteY26" fmla="*/ 1155940 h 2087593"/>
              <a:gd name="connsiteX27" fmla="*/ 6677189 w 6737574"/>
              <a:gd name="connsiteY27" fmla="*/ 1000665 h 2087593"/>
              <a:gd name="connsiteX28" fmla="*/ 6737574 w 6737574"/>
              <a:gd name="connsiteY28" fmla="*/ 750499 h 2087593"/>
              <a:gd name="connsiteX29" fmla="*/ 6720322 w 6737574"/>
              <a:gd name="connsiteY29" fmla="*/ 664234 h 2087593"/>
              <a:gd name="connsiteX30" fmla="*/ 6659937 w 6737574"/>
              <a:gd name="connsiteY30" fmla="*/ 595223 h 2087593"/>
              <a:gd name="connsiteX31" fmla="*/ 6556420 w 6737574"/>
              <a:gd name="connsiteY31" fmla="*/ 517585 h 2087593"/>
              <a:gd name="connsiteX32" fmla="*/ 6176857 w 6737574"/>
              <a:gd name="connsiteY32" fmla="*/ 319178 h 2087593"/>
              <a:gd name="connsiteX33" fmla="*/ 6047461 w 6737574"/>
              <a:gd name="connsiteY33" fmla="*/ 267419 h 2087593"/>
              <a:gd name="connsiteX34" fmla="*/ 5900812 w 6737574"/>
              <a:gd name="connsiteY34" fmla="*/ 258793 h 2087593"/>
              <a:gd name="connsiteX35" fmla="*/ 5443612 w 6737574"/>
              <a:gd name="connsiteY35" fmla="*/ 189782 h 2087593"/>
              <a:gd name="connsiteX36" fmla="*/ 5271084 w 6737574"/>
              <a:gd name="connsiteY36" fmla="*/ 155276 h 2087593"/>
              <a:gd name="connsiteX37" fmla="*/ 3761461 w 6737574"/>
              <a:gd name="connsiteY37" fmla="*/ 224287 h 2087593"/>
              <a:gd name="connsiteX38" fmla="*/ 3459537 w 6737574"/>
              <a:gd name="connsiteY38" fmla="*/ 250166 h 2087593"/>
              <a:gd name="connsiteX39" fmla="*/ 2786676 w 6737574"/>
              <a:gd name="connsiteY39" fmla="*/ 189782 h 2087593"/>
              <a:gd name="connsiteX40" fmla="*/ 2415740 w 6737574"/>
              <a:gd name="connsiteY40" fmla="*/ 155276 h 2087593"/>
              <a:gd name="connsiteX41" fmla="*/ 2096563 w 6737574"/>
              <a:gd name="connsiteY41" fmla="*/ 129397 h 2087593"/>
              <a:gd name="connsiteX42" fmla="*/ 1967167 w 6737574"/>
              <a:gd name="connsiteY42" fmla="*/ 112144 h 2087593"/>
              <a:gd name="connsiteX43" fmla="*/ 1786012 w 6737574"/>
              <a:gd name="connsiteY43" fmla="*/ 77638 h 2087593"/>
              <a:gd name="connsiteX44" fmla="*/ 1622110 w 6737574"/>
              <a:gd name="connsiteY44" fmla="*/ 69012 h 2087593"/>
              <a:gd name="connsiteX45" fmla="*/ 1277054 w 6737574"/>
              <a:gd name="connsiteY45" fmla="*/ 60385 h 2087593"/>
              <a:gd name="connsiteX46" fmla="*/ 1156284 w 6737574"/>
              <a:gd name="connsiteY46" fmla="*/ 51759 h 2087593"/>
              <a:gd name="connsiteX47" fmla="*/ 1087272 w 6737574"/>
              <a:gd name="connsiteY47" fmla="*/ 34506 h 2087593"/>
              <a:gd name="connsiteX48" fmla="*/ 1026888 w 6737574"/>
              <a:gd name="connsiteY48" fmla="*/ 25880 h 2087593"/>
              <a:gd name="connsiteX49" fmla="*/ 983755 w 6737574"/>
              <a:gd name="connsiteY49" fmla="*/ 17253 h 2087593"/>
              <a:gd name="connsiteX50" fmla="*/ 681831 w 6737574"/>
              <a:gd name="connsiteY50" fmla="*/ 0 h 2087593"/>
              <a:gd name="connsiteX51" fmla="*/ 630072 w 6737574"/>
              <a:gd name="connsiteY51" fmla="*/ 43133 h 2087593"/>
              <a:gd name="connsiteX0" fmla="*/ 681831 w 6737574"/>
              <a:gd name="connsiteY0" fmla="*/ 0 h 2087593"/>
              <a:gd name="connsiteX1" fmla="*/ 630072 w 6737574"/>
              <a:gd name="connsiteY1" fmla="*/ 43133 h 2087593"/>
              <a:gd name="connsiteX2" fmla="*/ 517929 w 6737574"/>
              <a:gd name="connsiteY2" fmla="*/ 112144 h 2087593"/>
              <a:gd name="connsiteX3" fmla="*/ 336774 w 6737574"/>
              <a:gd name="connsiteY3" fmla="*/ 310551 h 2087593"/>
              <a:gd name="connsiteX4" fmla="*/ 285016 w 6737574"/>
              <a:gd name="connsiteY4" fmla="*/ 422695 h 2087593"/>
              <a:gd name="connsiteX5" fmla="*/ 250510 w 6737574"/>
              <a:gd name="connsiteY5" fmla="*/ 698740 h 2087593"/>
              <a:gd name="connsiteX6" fmla="*/ 95235 w 6737574"/>
              <a:gd name="connsiteY6" fmla="*/ 905774 h 2087593"/>
              <a:gd name="connsiteX7" fmla="*/ 43476 w 6737574"/>
              <a:gd name="connsiteY7" fmla="*/ 966159 h 2087593"/>
              <a:gd name="connsiteX8" fmla="*/ 344 w 6737574"/>
              <a:gd name="connsiteY8" fmla="*/ 1276710 h 2087593"/>
              <a:gd name="connsiteX9" fmla="*/ 52103 w 6737574"/>
              <a:gd name="connsiteY9" fmla="*/ 1561382 h 2087593"/>
              <a:gd name="connsiteX10" fmla="*/ 198752 w 6737574"/>
              <a:gd name="connsiteY10" fmla="*/ 1802921 h 2087593"/>
              <a:gd name="connsiteX11" fmla="*/ 681831 w 6737574"/>
              <a:gd name="connsiteY11" fmla="*/ 1975449 h 2087593"/>
              <a:gd name="connsiteX12" fmla="*/ 1363318 w 6737574"/>
              <a:gd name="connsiteY12" fmla="*/ 2078966 h 2087593"/>
              <a:gd name="connsiteX13" fmla="*/ 2726291 w 6737574"/>
              <a:gd name="connsiteY13" fmla="*/ 2087593 h 2087593"/>
              <a:gd name="connsiteX14" fmla="*/ 3312888 w 6737574"/>
              <a:gd name="connsiteY14" fmla="*/ 2061714 h 2087593"/>
              <a:gd name="connsiteX15" fmla="*/ 3580306 w 6737574"/>
              <a:gd name="connsiteY15" fmla="*/ 2053087 h 2087593"/>
              <a:gd name="connsiteX16" fmla="*/ 3933989 w 6737574"/>
              <a:gd name="connsiteY16" fmla="*/ 2070340 h 2087593"/>
              <a:gd name="connsiteX17" fmla="*/ 4261793 w 6737574"/>
              <a:gd name="connsiteY17" fmla="*/ 2078966 h 2087593"/>
              <a:gd name="connsiteX18" fmla="*/ 5210699 w 6737574"/>
              <a:gd name="connsiteY18" fmla="*/ 2070340 h 2087593"/>
              <a:gd name="connsiteX19" fmla="*/ 5711031 w 6737574"/>
              <a:gd name="connsiteY19" fmla="*/ 2018582 h 2087593"/>
              <a:gd name="connsiteX20" fmla="*/ 5883559 w 6737574"/>
              <a:gd name="connsiteY20" fmla="*/ 1984076 h 2087593"/>
              <a:gd name="connsiteX21" fmla="*/ 6021582 w 6737574"/>
              <a:gd name="connsiteY21" fmla="*/ 1915065 h 2087593"/>
              <a:gd name="connsiteX22" fmla="*/ 6332133 w 6737574"/>
              <a:gd name="connsiteY22" fmla="*/ 1656272 h 2087593"/>
              <a:gd name="connsiteX23" fmla="*/ 6409771 w 6737574"/>
              <a:gd name="connsiteY23" fmla="*/ 1570008 h 2087593"/>
              <a:gd name="connsiteX24" fmla="*/ 6427023 w 6737574"/>
              <a:gd name="connsiteY24" fmla="*/ 1526876 h 2087593"/>
              <a:gd name="connsiteX25" fmla="*/ 6461529 w 6737574"/>
              <a:gd name="connsiteY25" fmla="*/ 1319842 h 2087593"/>
              <a:gd name="connsiteX26" fmla="*/ 6582299 w 6737574"/>
              <a:gd name="connsiteY26" fmla="*/ 1155940 h 2087593"/>
              <a:gd name="connsiteX27" fmla="*/ 6677189 w 6737574"/>
              <a:gd name="connsiteY27" fmla="*/ 1000665 h 2087593"/>
              <a:gd name="connsiteX28" fmla="*/ 6737574 w 6737574"/>
              <a:gd name="connsiteY28" fmla="*/ 750499 h 2087593"/>
              <a:gd name="connsiteX29" fmla="*/ 6720322 w 6737574"/>
              <a:gd name="connsiteY29" fmla="*/ 664234 h 2087593"/>
              <a:gd name="connsiteX30" fmla="*/ 6659937 w 6737574"/>
              <a:gd name="connsiteY30" fmla="*/ 595223 h 2087593"/>
              <a:gd name="connsiteX31" fmla="*/ 6556420 w 6737574"/>
              <a:gd name="connsiteY31" fmla="*/ 517585 h 2087593"/>
              <a:gd name="connsiteX32" fmla="*/ 6176857 w 6737574"/>
              <a:gd name="connsiteY32" fmla="*/ 319178 h 2087593"/>
              <a:gd name="connsiteX33" fmla="*/ 6047461 w 6737574"/>
              <a:gd name="connsiteY33" fmla="*/ 267419 h 2087593"/>
              <a:gd name="connsiteX34" fmla="*/ 5900812 w 6737574"/>
              <a:gd name="connsiteY34" fmla="*/ 258793 h 2087593"/>
              <a:gd name="connsiteX35" fmla="*/ 5443612 w 6737574"/>
              <a:gd name="connsiteY35" fmla="*/ 189782 h 2087593"/>
              <a:gd name="connsiteX36" fmla="*/ 5271084 w 6737574"/>
              <a:gd name="connsiteY36" fmla="*/ 155276 h 2087593"/>
              <a:gd name="connsiteX37" fmla="*/ 3761461 w 6737574"/>
              <a:gd name="connsiteY37" fmla="*/ 224287 h 2087593"/>
              <a:gd name="connsiteX38" fmla="*/ 3459537 w 6737574"/>
              <a:gd name="connsiteY38" fmla="*/ 250166 h 2087593"/>
              <a:gd name="connsiteX39" fmla="*/ 2786676 w 6737574"/>
              <a:gd name="connsiteY39" fmla="*/ 189782 h 2087593"/>
              <a:gd name="connsiteX40" fmla="*/ 2415740 w 6737574"/>
              <a:gd name="connsiteY40" fmla="*/ 155276 h 2087593"/>
              <a:gd name="connsiteX41" fmla="*/ 2096563 w 6737574"/>
              <a:gd name="connsiteY41" fmla="*/ 129397 h 2087593"/>
              <a:gd name="connsiteX42" fmla="*/ 1967167 w 6737574"/>
              <a:gd name="connsiteY42" fmla="*/ 112144 h 2087593"/>
              <a:gd name="connsiteX43" fmla="*/ 1786012 w 6737574"/>
              <a:gd name="connsiteY43" fmla="*/ 77638 h 2087593"/>
              <a:gd name="connsiteX44" fmla="*/ 1622110 w 6737574"/>
              <a:gd name="connsiteY44" fmla="*/ 69012 h 2087593"/>
              <a:gd name="connsiteX45" fmla="*/ 1277054 w 6737574"/>
              <a:gd name="connsiteY45" fmla="*/ 60385 h 2087593"/>
              <a:gd name="connsiteX46" fmla="*/ 1156284 w 6737574"/>
              <a:gd name="connsiteY46" fmla="*/ 51759 h 2087593"/>
              <a:gd name="connsiteX47" fmla="*/ 1087272 w 6737574"/>
              <a:gd name="connsiteY47" fmla="*/ 34506 h 2087593"/>
              <a:gd name="connsiteX48" fmla="*/ 1026888 w 6737574"/>
              <a:gd name="connsiteY48" fmla="*/ 25880 h 2087593"/>
              <a:gd name="connsiteX49" fmla="*/ 983755 w 6737574"/>
              <a:gd name="connsiteY49" fmla="*/ 17253 h 2087593"/>
              <a:gd name="connsiteX50" fmla="*/ 681831 w 6737574"/>
              <a:gd name="connsiteY50" fmla="*/ 0 h 2087593"/>
              <a:gd name="connsiteX0" fmla="*/ 983755 w 6737574"/>
              <a:gd name="connsiteY0" fmla="*/ 557 h 2070897"/>
              <a:gd name="connsiteX1" fmla="*/ 630072 w 6737574"/>
              <a:gd name="connsiteY1" fmla="*/ 26437 h 2070897"/>
              <a:gd name="connsiteX2" fmla="*/ 517929 w 6737574"/>
              <a:gd name="connsiteY2" fmla="*/ 95448 h 2070897"/>
              <a:gd name="connsiteX3" fmla="*/ 336774 w 6737574"/>
              <a:gd name="connsiteY3" fmla="*/ 293855 h 2070897"/>
              <a:gd name="connsiteX4" fmla="*/ 285016 w 6737574"/>
              <a:gd name="connsiteY4" fmla="*/ 405999 h 2070897"/>
              <a:gd name="connsiteX5" fmla="*/ 250510 w 6737574"/>
              <a:gd name="connsiteY5" fmla="*/ 682044 h 2070897"/>
              <a:gd name="connsiteX6" fmla="*/ 95235 w 6737574"/>
              <a:gd name="connsiteY6" fmla="*/ 889078 h 2070897"/>
              <a:gd name="connsiteX7" fmla="*/ 43476 w 6737574"/>
              <a:gd name="connsiteY7" fmla="*/ 949463 h 2070897"/>
              <a:gd name="connsiteX8" fmla="*/ 344 w 6737574"/>
              <a:gd name="connsiteY8" fmla="*/ 1260014 h 2070897"/>
              <a:gd name="connsiteX9" fmla="*/ 52103 w 6737574"/>
              <a:gd name="connsiteY9" fmla="*/ 1544686 h 2070897"/>
              <a:gd name="connsiteX10" fmla="*/ 198752 w 6737574"/>
              <a:gd name="connsiteY10" fmla="*/ 1786225 h 2070897"/>
              <a:gd name="connsiteX11" fmla="*/ 681831 w 6737574"/>
              <a:gd name="connsiteY11" fmla="*/ 1958753 h 2070897"/>
              <a:gd name="connsiteX12" fmla="*/ 1363318 w 6737574"/>
              <a:gd name="connsiteY12" fmla="*/ 2062270 h 2070897"/>
              <a:gd name="connsiteX13" fmla="*/ 2726291 w 6737574"/>
              <a:gd name="connsiteY13" fmla="*/ 2070897 h 2070897"/>
              <a:gd name="connsiteX14" fmla="*/ 3312888 w 6737574"/>
              <a:gd name="connsiteY14" fmla="*/ 2045018 h 2070897"/>
              <a:gd name="connsiteX15" fmla="*/ 3580306 w 6737574"/>
              <a:gd name="connsiteY15" fmla="*/ 2036391 h 2070897"/>
              <a:gd name="connsiteX16" fmla="*/ 3933989 w 6737574"/>
              <a:gd name="connsiteY16" fmla="*/ 2053644 h 2070897"/>
              <a:gd name="connsiteX17" fmla="*/ 4261793 w 6737574"/>
              <a:gd name="connsiteY17" fmla="*/ 2062270 h 2070897"/>
              <a:gd name="connsiteX18" fmla="*/ 5210699 w 6737574"/>
              <a:gd name="connsiteY18" fmla="*/ 2053644 h 2070897"/>
              <a:gd name="connsiteX19" fmla="*/ 5711031 w 6737574"/>
              <a:gd name="connsiteY19" fmla="*/ 2001886 h 2070897"/>
              <a:gd name="connsiteX20" fmla="*/ 5883559 w 6737574"/>
              <a:gd name="connsiteY20" fmla="*/ 1967380 h 2070897"/>
              <a:gd name="connsiteX21" fmla="*/ 6021582 w 6737574"/>
              <a:gd name="connsiteY21" fmla="*/ 1898369 h 2070897"/>
              <a:gd name="connsiteX22" fmla="*/ 6332133 w 6737574"/>
              <a:gd name="connsiteY22" fmla="*/ 1639576 h 2070897"/>
              <a:gd name="connsiteX23" fmla="*/ 6409771 w 6737574"/>
              <a:gd name="connsiteY23" fmla="*/ 1553312 h 2070897"/>
              <a:gd name="connsiteX24" fmla="*/ 6427023 w 6737574"/>
              <a:gd name="connsiteY24" fmla="*/ 1510180 h 2070897"/>
              <a:gd name="connsiteX25" fmla="*/ 6461529 w 6737574"/>
              <a:gd name="connsiteY25" fmla="*/ 1303146 h 2070897"/>
              <a:gd name="connsiteX26" fmla="*/ 6582299 w 6737574"/>
              <a:gd name="connsiteY26" fmla="*/ 1139244 h 2070897"/>
              <a:gd name="connsiteX27" fmla="*/ 6677189 w 6737574"/>
              <a:gd name="connsiteY27" fmla="*/ 983969 h 2070897"/>
              <a:gd name="connsiteX28" fmla="*/ 6737574 w 6737574"/>
              <a:gd name="connsiteY28" fmla="*/ 733803 h 2070897"/>
              <a:gd name="connsiteX29" fmla="*/ 6720322 w 6737574"/>
              <a:gd name="connsiteY29" fmla="*/ 647538 h 2070897"/>
              <a:gd name="connsiteX30" fmla="*/ 6659937 w 6737574"/>
              <a:gd name="connsiteY30" fmla="*/ 578527 h 2070897"/>
              <a:gd name="connsiteX31" fmla="*/ 6556420 w 6737574"/>
              <a:gd name="connsiteY31" fmla="*/ 500889 h 2070897"/>
              <a:gd name="connsiteX32" fmla="*/ 6176857 w 6737574"/>
              <a:gd name="connsiteY32" fmla="*/ 302482 h 2070897"/>
              <a:gd name="connsiteX33" fmla="*/ 6047461 w 6737574"/>
              <a:gd name="connsiteY33" fmla="*/ 250723 h 2070897"/>
              <a:gd name="connsiteX34" fmla="*/ 5900812 w 6737574"/>
              <a:gd name="connsiteY34" fmla="*/ 242097 h 2070897"/>
              <a:gd name="connsiteX35" fmla="*/ 5443612 w 6737574"/>
              <a:gd name="connsiteY35" fmla="*/ 173086 h 2070897"/>
              <a:gd name="connsiteX36" fmla="*/ 5271084 w 6737574"/>
              <a:gd name="connsiteY36" fmla="*/ 138580 h 2070897"/>
              <a:gd name="connsiteX37" fmla="*/ 3761461 w 6737574"/>
              <a:gd name="connsiteY37" fmla="*/ 207591 h 2070897"/>
              <a:gd name="connsiteX38" fmla="*/ 3459537 w 6737574"/>
              <a:gd name="connsiteY38" fmla="*/ 233470 h 2070897"/>
              <a:gd name="connsiteX39" fmla="*/ 2786676 w 6737574"/>
              <a:gd name="connsiteY39" fmla="*/ 173086 h 2070897"/>
              <a:gd name="connsiteX40" fmla="*/ 2415740 w 6737574"/>
              <a:gd name="connsiteY40" fmla="*/ 138580 h 2070897"/>
              <a:gd name="connsiteX41" fmla="*/ 2096563 w 6737574"/>
              <a:gd name="connsiteY41" fmla="*/ 112701 h 2070897"/>
              <a:gd name="connsiteX42" fmla="*/ 1967167 w 6737574"/>
              <a:gd name="connsiteY42" fmla="*/ 95448 h 2070897"/>
              <a:gd name="connsiteX43" fmla="*/ 1786012 w 6737574"/>
              <a:gd name="connsiteY43" fmla="*/ 60942 h 2070897"/>
              <a:gd name="connsiteX44" fmla="*/ 1622110 w 6737574"/>
              <a:gd name="connsiteY44" fmla="*/ 52316 h 2070897"/>
              <a:gd name="connsiteX45" fmla="*/ 1277054 w 6737574"/>
              <a:gd name="connsiteY45" fmla="*/ 43689 h 2070897"/>
              <a:gd name="connsiteX46" fmla="*/ 1156284 w 6737574"/>
              <a:gd name="connsiteY46" fmla="*/ 35063 h 2070897"/>
              <a:gd name="connsiteX47" fmla="*/ 1087272 w 6737574"/>
              <a:gd name="connsiteY47" fmla="*/ 17810 h 2070897"/>
              <a:gd name="connsiteX48" fmla="*/ 1026888 w 6737574"/>
              <a:gd name="connsiteY48" fmla="*/ 9184 h 2070897"/>
              <a:gd name="connsiteX49" fmla="*/ 983755 w 6737574"/>
              <a:gd name="connsiteY49" fmla="*/ 557 h 2070897"/>
              <a:gd name="connsiteX0" fmla="*/ 983755 w 6737574"/>
              <a:gd name="connsiteY0" fmla="*/ 557 h 2070897"/>
              <a:gd name="connsiteX1" fmla="*/ 630072 w 6737574"/>
              <a:gd name="connsiteY1" fmla="*/ 26437 h 2070897"/>
              <a:gd name="connsiteX2" fmla="*/ 517929 w 6737574"/>
              <a:gd name="connsiteY2" fmla="*/ 95448 h 2070897"/>
              <a:gd name="connsiteX3" fmla="*/ 336774 w 6737574"/>
              <a:gd name="connsiteY3" fmla="*/ 293855 h 2070897"/>
              <a:gd name="connsiteX4" fmla="*/ 285016 w 6737574"/>
              <a:gd name="connsiteY4" fmla="*/ 405999 h 2070897"/>
              <a:gd name="connsiteX5" fmla="*/ 250510 w 6737574"/>
              <a:gd name="connsiteY5" fmla="*/ 682044 h 2070897"/>
              <a:gd name="connsiteX6" fmla="*/ 95235 w 6737574"/>
              <a:gd name="connsiteY6" fmla="*/ 889078 h 2070897"/>
              <a:gd name="connsiteX7" fmla="*/ 43476 w 6737574"/>
              <a:gd name="connsiteY7" fmla="*/ 949463 h 2070897"/>
              <a:gd name="connsiteX8" fmla="*/ 344 w 6737574"/>
              <a:gd name="connsiteY8" fmla="*/ 1260014 h 2070897"/>
              <a:gd name="connsiteX9" fmla="*/ 52103 w 6737574"/>
              <a:gd name="connsiteY9" fmla="*/ 1544686 h 2070897"/>
              <a:gd name="connsiteX10" fmla="*/ 198752 w 6737574"/>
              <a:gd name="connsiteY10" fmla="*/ 1786225 h 2070897"/>
              <a:gd name="connsiteX11" fmla="*/ 681831 w 6737574"/>
              <a:gd name="connsiteY11" fmla="*/ 1958753 h 2070897"/>
              <a:gd name="connsiteX12" fmla="*/ 1363318 w 6737574"/>
              <a:gd name="connsiteY12" fmla="*/ 2062270 h 2070897"/>
              <a:gd name="connsiteX13" fmla="*/ 2726291 w 6737574"/>
              <a:gd name="connsiteY13" fmla="*/ 2070897 h 2070897"/>
              <a:gd name="connsiteX14" fmla="*/ 3312888 w 6737574"/>
              <a:gd name="connsiteY14" fmla="*/ 2045018 h 2070897"/>
              <a:gd name="connsiteX15" fmla="*/ 3580306 w 6737574"/>
              <a:gd name="connsiteY15" fmla="*/ 2036391 h 2070897"/>
              <a:gd name="connsiteX16" fmla="*/ 3933989 w 6737574"/>
              <a:gd name="connsiteY16" fmla="*/ 2053644 h 2070897"/>
              <a:gd name="connsiteX17" fmla="*/ 4261793 w 6737574"/>
              <a:gd name="connsiteY17" fmla="*/ 2062270 h 2070897"/>
              <a:gd name="connsiteX18" fmla="*/ 5210699 w 6737574"/>
              <a:gd name="connsiteY18" fmla="*/ 2053644 h 2070897"/>
              <a:gd name="connsiteX19" fmla="*/ 5711031 w 6737574"/>
              <a:gd name="connsiteY19" fmla="*/ 2001886 h 2070897"/>
              <a:gd name="connsiteX20" fmla="*/ 5883559 w 6737574"/>
              <a:gd name="connsiteY20" fmla="*/ 1967380 h 2070897"/>
              <a:gd name="connsiteX21" fmla="*/ 6021582 w 6737574"/>
              <a:gd name="connsiteY21" fmla="*/ 1898369 h 2070897"/>
              <a:gd name="connsiteX22" fmla="*/ 6332133 w 6737574"/>
              <a:gd name="connsiteY22" fmla="*/ 1639576 h 2070897"/>
              <a:gd name="connsiteX23" fmla="*/ 6409771 w 6737574"/>
              <a:gd name="connsiteY23" fmla="*/ 1553312 h 2070897"/>
              <a:gd name="connsiteX24" fmla="*/ 6427023 w 6737574"/>
              <a:gd name="connsiteY24" fmla="*/ 1510180 h 2070897"/>
              <a:gd name="connsiteX25" fmla="*/ 6461529 w 6737574"/>
              <a:gd name="connsiteY25" fmla="*/ 1303146 h 2070897"/>
              <a:gd name="connsiteX26" fmla="*/ 6582299 w 6737574"/>
              <a:gd name="connsiteY26" fmla="*/ 1139244 h 2070897"/>
              <a:gd name="connsiteX27" fmla="*/ 6677189 w 6737574"/>
              <a:gd name="connsiteY27" fmla="*/ 983969 h 2070897"/>
              <a:gd name="connsiteX28" fmla="*/ 6737574 w 6737574"/>
              <a:gd name="connsiteY28" fmla="*/ 733803 h 2070897"/>
              <a:gd name="connsiteX29" fmla="*/ 6720322 w 6737574"/>
              <a:gd name="connsiteY29" fmla="*/ 647538 h 2070897"/>
              <a:gd name="connsiteX30" fmla="*/ 6659937 w 6737574"/>
              <a:gd name="connsiteY30" fmla="*/ 578527 h 2070897"/>
              <a:gd name="connsiteX31" fmla="*/ 6556420 w 6737574"/>
              <a:gd name="connsiteY31" fmla="*/ 500889 h 2070897"/>
              <a:gd name="connsiteX32" fmla="*/ 6176857 w 6737574"/>
              <a:gd name="connsiteY32" fmla="*/ 302482 h 2070897"/>
              <a:gd name="connsiteX33" fmla="*/ 6047461 w 6737574"/>
              <a:gd name="connsiteY33" fmla="*/ 250723 h 2070897"/>
              <a:gd name="connsiteX34" fmla="*/ 5900812 w 6737574"/>
              <a:gd name="connsiteY34" fmla="*/ 242097 h 2070897"/>
              <a:gd name="connsiteX35" fmla="*/ 5443612 w 6737574"/>
              <a:gd name="connsiteY35" fmla="*/ 173086 h 2070897"/>
              <a:gd name="connsiteX36" fmla="*/ 5271084 w 6737574"/>
              <a:gd name="connsiteY36" fmla="*/ 138580 h 2070897"/>
              <a:gd name="connsiteX37" fmla="*/ 3761461 w 6737574"/>
              <a:gd name="connsiteY37" fmla="*/ 207591 h 2070897"/>
              <a:gd name="connsiteX38" fmla="*/ 3459537 w 6737574"/>
              <a:gd name="connsiteY38" fmla="*/ 233470 h 2070897"/>
              <a:gd name="connsiteX39" fmla="*/ 2786676 w 6737574"/>
              <a:gd name="connsiteY39" fmla="*/ 173086 h 2070897"/>
              <a:gd name="connsiteX40" fmla="*/ 2415740 w 6737574"/>
              <a:gd name="connsiteY40" fmla="*/ 138580 h 2070897"/>
              <a:gd name="connsiteX41" fmla="*/ 2096563 w 6737574"/>
              <a:gd name="connsiteY41" fmla="*/ 112701 h 2070897"/>
              <a:gd name="connsiteX42" fmla="*/ 1967167 w 6737574"/>
              <a:gd name="connsiteY42" fmla="*/ 95448 h 2070897"/>
              <a:gd name="connsiteX43" fmla="*/ 1786012 w 6737574"/>
              <a:gd name="connsiteY43" fmla="*/ 60942 h 2070897"/>
              <a:gd name="connsiteX44" fmla="*/ 1622110 w 6737574"/>
              <a:gd name="connsiteY44" fmla="*/ 52316 h 2070897"/>
              <a:gd name="connsiteX45" fmla="*/ 1277054 w 6737574"/>
              <a:gd name="connsiteY45" fmla="*/ 43689 h 2070897"/>
              <a:gd name="connsiteX46" fmla="*/ 1156284 w 6737574"/>
              <a:gd name="connsiteY46" fmla="*/ 35063 h 2070897"/>
              <a:gd name="connsiteX47" fmla="*/ 1087272 w 6737574"/>
              <a:gd name="connsiteY47" fmla="*/ 17810 h 2070897"/>
              <a:gd name="connsiteX48" fmla="*/ 1026888 w 6737574"/>
              <a:gd name="connsiteY48" fmla="*/ 9184 h 2070897"/>
              <a:gd name="connsiteX49" fmla="*/ 983755 w 6737574"/>
              <a:gd name="connsiteY49" fmla="*/ 557 h 2070897"/>
              <a:gd name="connsiteX0" fmla="*/ 983755 w 6737574"/>
              <a:gd name="connsiteY0" fmla="*/ 557 h 2070897"/>
              <a:gd name="connsiteX1" fmla="*/ 630072 w 6737574"/>
              <a:gd name="connsiteY1" fmla="*/ 26437 h 2070897"/>
              <a:gd name="connsiteX2" fmla="*/ 517929 w 6737574"/>
              <a:gd name="connsiteY2" fmla="*/ 95448 h 2070897"/>
              <a:gd name="connsiteX3" fmla="*/ 336774 w 6737574"/>
              <a:gd name="connsiteY3" fmla="*/ 293855 h 2070897"/>
              <a:gd name="connsiteX4" fmla="*/ 285016 w 6737574"/>
              <a:gd name="connsiteY4" fmla="*/ 405999 h 2070897"/>
              <a:gd name="connsiteX5" fmla="*/ 250510 w 6737574"/>
              <a:gd name="connsiteY5" fmla="*/ 682044 h 2070897"/>
              <a:gd name="connsiteX6" fmla="*/ 95235 w 6737574"/>
              <a:gd name="connsiteY6" fmla="*/ 889078 h 2070897"/>
              <a:gd name="connsiteX7" fmla="*/ 43476 w 6737574"/>
              <a:gd name="connsiteY7" fmla="*/ 949463 h 2070897"/>
              <a:gd name="connsiteX8" fmla="*/ 344 w 6737574"/>
              <a:gd name="connsiteY8" fmla="*/ 1260014 h 2070897"/>
              <a:gd name="connsiteX9" fmla="*/ 52103 w 6737574"/>
              <a:gd name="connsiteY9" fmla="*/ 1544686 h 2070897"/>
              <a:gd name="connsiteX10" fmla="*/ 198752 w 6737574"/>
              <a:gd name="connsiteY10" fmla="*/ 1786225 h 2070897"/>
              <a:gd name="connsiteX11" fmla="*/ 681831 w 6737574"/>
              <a:gd name="connsiteY11" fmla="*/ 1958753 h 2070897"/>
              <a:gd name="connsiteX12" fmla="*/ 1363318 w 6737574"/>
              <a:gd name="connsiteY12" fmla="*/ 2062270 h 2070897"/>
              <a:gd name="connsiteX13" fmla="*/ 2726291 w 6737574"/>
              <a:gd name="connsiteY13" fmla="*/ 2070897 h 2070897"/>
              <a:gd name="connsiteX14" fmla="*/ 3312888 w 6737574"/>
              <a:gd name="connsiteY14" fmla="*/ 2045018 h 2070897"/>
              <a:gd name="connsiteX15" fmla="*/ 3580306 w 6737574"/>
              <a:gd name="connsiteY15" fmla="*/ 2036391 h 2070897"/>
              <a:gd name="connsiteX16" fmla="*/ 3933989 w 6737574"/>
              <a:gd name="connsiteY16" fmla="*/ 2053644 h 2070897"/>
              <a:gd name="connsiteX17" fmla="*/ 4261793 w 6737574"/>
              <a:gd name="connsiteY17" fmla="*/ 2062270 h 2070897"/>
              <a:gd name="connsiteX18" fmla="*/ 5210699 w 6737574"/>
              <a:gd name="connsiteY18" fmla="*/ 2053644 h 2070897"/>
              <a:gd name="connsiteX19" fmla="*/ 5711031 w 6737574"/>
              <a:gd name="connsiteY19" fmla="*/ 2001886 h 2070897"/>
              <a:gd name="connsiteX20" fmla="*/ 5883559 w 6737574"/>
              <a:gd name="connsiteY20" fmla="*/ 1967380 h 2070897"/>
              <a:gd name="connsiteX21" fmla="*/ 6021582 w 6737574"/>
              <a:gd name="connsiteY21" fmla="*/ 1898369 h 2070897"/>
              <a:gd name="connsiteX22" fmla="*/ 6332133 w 6737574"/>
              <a:gd name="connsiteY22" fmla="*/ 1639576 h 2070897"/>
              <a:gd name="connsiteX23" fmla="*/ 6409771 w 6737574"/>
              <a:gd name="connsiteY23" fmla="*/ 1553312 h 2070897"/>
              <a:gd name="connsiteX24" fmla="*/ 6427023 w 6737574"/>
              <a:gd name="connsiteY24" fmla="*/ 1510180 h 2070897"/>
              <a:gd name="connsiteX25" fmla="*/ 6461529 w 6737574"/>
              <a:gd name="connsiteY25" fmla="*/ 1303146 h 2070897"/>
              <a:gd name="connsiteX26" fmla="*/ 6582299 w 6737574"/>
              <a:gd name="connsiteY26" fmla="*/ 1139244 h 2070897"/>
              <a:gd name="connsiteX27" fmla="*/ 6677189 w 6737574"/>
              <a:gd name="connsiteY27" fmla="*/ 983969 h 2070897"/>
              <a:gd name="connsiteX28" fmla="*/ 6737574 w 6737574"/>
              <a:gd name="connsiteY28" fmla="*/ 733803 h 2070897"/>
              <a:gd name="connsiteX29" fmla="*/ 6720322 w 6737574"/>
              <a:gd name="connsiteY29" fmla="*/ 647538 h 2070897"/>
              <a:gd name="connsiteX30" fmla="*/ 6659937 w 6737574"/>
              <a:gd name="connsiteY30" fmla="*/ 578527 h 2070897"/>
              <a:gd name="connsiteX31" fmla="*/ 6556420 w 6737574"/>
              <a:gd name="connsiteY31" fmla="*/ 500889 h 2070897"/>
              <a:gd name="connsiteX32" fmla="*/ 6176857 w 6737574"/>
              <a:gd name="connsiteY32" fmla="*/ 302482 h 2070897"/>
              <a:gd name="connsiteX33" fmla="*/ 6047461 w 6737574"/>
              <a:gd name="connsiteY33" fmla="*/ 250723 h 2070897"/>
              <a:gd name="connsiteX34" fmla="*/ 5900812 w 6737574"/>
              <a:gd name="connsiteY34" fmla="*/ 242097 h 2070897"/>
              <a:gd name="connsiteX35" fmla="*/ 5443612 w 6737574"/>
              <a:gd name="connsiteY35" fmla="*/ 173086 h 2070897"/>
              <a:gd name="connsiteX36" fmla="*/ 5271084 w 6737574"/>
              <a:gd name="connsiteY36" fmla="*/ 138580 h 2070897"/>
              <a:gd name="connsiteX37" fmla="*/ 3761461 w 6737574"/>
              <a:gd name="connsiteY37" fmla="*/ 207591 h 2070897"/>
              <a:gd name="connsiteX38" fmla="*/ 3459537 w 6737574"/>
              <a:gd name="connsiteY38" fmla="*/ 233470 h 2070897"/>
              <a:gd name="connsiteX39" fmla="*/ 2786676 w 6737574"/>
              <a:gd name="connsiteY39" fmla="*/ 173086 h 2070897"/>
              <a:gd name="connsiteX40" fmla="*/ 2415740 w 6737574"/>
              <a:gd name="connsiteY40" fmla="*/ 138580 h 2070897"/>
              <a:gd name="connsiteX41" fmla="*/ 2096563 w 6737574"/>
              <a:gd name="connsiteY41" fmla="*/ 112701 h 2070897"/>
              <a:gd name="connsiteX42" fmla="*/ 1967167 w 6737574"/>
              <a:gd name="connsiteY42" fmla="*/ 95448 h 2070897"/>
              <a:gd name="connsiteX43" fmla="*/ 1786012 w 6737574"/>
              <a:gd name="connsiteY43" fmla="*/ 60942 h 2070897"/>
              <a:gd name="connsiteX44" fmla="*/ 1622110 w 6737574"/>
              <a:gd name="connsiteY44" fmla="*/ 52316 h 2070897"/>
              <a:gd name="connsiteX45" fmla="*/ 1277054 w 6737574"/>
              <a:gd name="connsiteY45" fmla="*/ 43689 h 2070897"/>
              <a:gd name="connsiteX46" fmla="*/ 1156284 w 6737574"/>
              <a:gd name="connsiteY46" fmla="*/ 35063 h 2070897"/>
              <a:gd name="connsiteX47" fmla="*/ 1087272 w 6737574"/>
              <a:gd name="connsiteY47" fmla="*/ 17810 h 2070897"/>
              <a:gd name="connsiteX48" fmla="*/ 1026888 w 6737574"/>
              <a:gd name="connsiteY48" fmla="*/ 9184 h 2070897"/>
              <a:gd name="connsiteX49" fmla="*/ 983755 w 6737574"/>
              <a:gd name="connsiteY49" fmla="*/ 557 h 2070897"/>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3459537 w 6737574"/>
              <a:gd name="connsiteY38" fmla="*/ 233024 h 2070451"/>
              <a:gd name="connsiteX39" fmla="*/ 2786676 w 6737574"/>
              <a:gd name="connsiteY39" fmla="*/ 172640 h 2070451"/>
              <a:gd name="connsiteX40" fmla="*/ 2415740 w 6737574"/>
              <a:gd name="connsiteY40" fmla="*/ 138134 h 2070451"/>
              <a:gd name="connsiteX41" fmla="*/ 2096563 w 6737574"/>
              <a:gd name="connsiteY41" fmla="*/ 112255 h 2070451"/>
              <a:gd name="connsiteX42" fmla="*/ 1967167 w 6737574"/>
              <a:gd name="connsiteY42" fmla="*/ 95002 h 2070451"/>
              <a:gd name="connsiteX43" fmla="*/ 1786012 w 6737574"/>
              <a:gd name="connsiteY43" fmla="*/ 60496 h 2070451"/>
              <a:gd name="connsiteX44" fmla="*/ 1622110 w 6737574"/>
              <a:gd name="connsiteY44" fmla="*/ 51870 h 2070451"/>
              <a:gd name="connsiteX45" fmla="*/ 1277054 w 6737574"/>
              <a:gd name="connsiteY45" fmla="*/ 43243 h 2070451"/>
              <a:gd name="connsiteX46" fmla="*/ 1156284 w 6737574"/>
              <a:gd name="connsiteY46" fmla="*/ 34617 h 2070451"/>
              <a:gd name="connsiteX47" fmla="*/ 1087272 w 6737574"/>
              <a:gd name="connsiteY47" fmla="*/ 17364 h 2070451"/>
              <a:gd name="connsiteX48" fmla="*/ 983755 w 6737574"/>
              <a:gd name="connsiteY48"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3290140 w 6737574"/>
              <a:gd name="connsiteY38" fmla="*/ 304635 h 2070451"/>
              <a:gd name="connsiteX39" fmla="*/ 2786676 w 6737574"/>
              <a:gd name="connsiteY39" fmla="*/ 172640 h 2070451"/>
              <a:gd name="connsiteX40" fmla="*/ 2415740 w 6737574"/>
              <a:gd name="connsiteY40" fmla="*/ 138134 h 2070451"/>
              <a:gd name="connsiteX41" fmla="*/ 2096563 w 6737574"/>
              <a:gd name="connsiteY41" fmla="*/ 112255 h 2070451"/>
              <a:gd name="connsiteX42" fmla="*/ 1967167 w 6737574"/>
              <a:gd name="connsiteY42" fmla="*/ 95002 h 2070451"/>
              <a:gd name="connsiteX43" fmla="*/ 1786012 w 6737574"/>
              <a:gd name="connsiteY43" fmla="*/ 60496 h 2070451"/>
              <a:gd name="connsiteX44" fmla="*/ 1622110 w 6737574"/>
              <a:gd name="connsiteY44" fmla="*/ 51870 h 2070451"/>
              <a:gd name="connsiteX45" fmla="*/ 1277054 w 6737574"/>
              <a:gd name="connsiteY45" fmla="*/ 43243 h 2070451"/>
              <a:gd name="connsiteX46" fmla="*/ 1156284 w 6737574"/>
              <a:gd name="connsiteY46" fmla="*/ 34617 h 2070451"/>
              <a:gd name="connsiteX47" fmla="*/ 1087272 w 6737574"/>
              <a:gd name="connsiteY47" fmla="*/ 17364 h 2070451"/>
              <a:gd name="connsiteX48" fmla="*/ 983755 w 6737574"/>
              <a:gd name="connsiteY48"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3290140 w 6737574"/>
              <a:gd name="connsiteY38" fmla="*/ 304635 h 2070451"/>
              <a:gd name="connsiteX39" fmla="*/ 2786676 w 6737574"/>
              <a:gd name="connsiteY39" fmla="*/ 172640 h 2070451"/>
              <a:gd name="connsiteX40" fmla="*/ 2415740 w 6737574"/>
              <a:gd name="connsiteY40" fmla="*/ 138134 h 2070451"/>
              <a:gd name="connsiteX41" fmla="*/ 2096563 w 6737574"/>
              <a:gd name="connsiteY41" fmla="*/ 112255 h 2070451"/>
              <a:gd name="connsiteX42" fmla="*/ 1967167 w 6737574"/>
              <a:gd name="connsiteY42" fmla="*/ 95002 h 2070451"/>
              <a:gd name="connsiteX43" fmla="*/ 1786012 w 6737574"/>
              <a:gd name="connsiteY43" fmla="*/ 60496 h 2070451"/>
              <a:gd name="connsiteX44" fmla="*/ 1622110 w 6737574"/>
              <a:gd name="connsiteY44" fmla="*/ 51870 h 2070451"/>
              <a:gd name="connsiteX45" fmla="*/ 1277054 w 6737574"/>
              <a:gd name="connsiteY45" fmla="*/ 43243 h 2070451"/>
              <a:gd name="connsiteX46" fmla="*/ 1156284 w 6737574"/>
              <a:gd name="connsiteY46" fmla="*/ 34617 h 2070451"/>
              <a:gd name="connsiteX47" fmla="*/ 1087272 w 6737574"/>
              <a:gd name="connsiteY47" fmla="*/ 17364 h 2070451"/>
              <a:gd name="connsiteX48" fmla="*/ 983755 w 6737574"/>
              <a:gd name="connsiteY48"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3290140 w 6737574"/>
              <a:gd name="connsiteY38" fmla="*/ 304635 h 2070451"/>
              <a:gd name="connsiteX39" fmla="*/ 2786676 w 6737574"/>
              <a:gd name="connsiteY39" fmla="*/ 172640 h 2070451"/>
              <a:gd name="connsiteX40" fmla="*/ 2415740 w 6737574"/>
              <a:gd name="connsiteY40" fmla="*/ 138134 h 2070451"/>
              <a:gd name="connsiteX41" fmla="*/ 2096563 w 6737574"/>
              <a:gd name="connsiteY41" fmla="*/ 112255 h 2070451"/>
              <a:gd name="connsiteX42" fmla="*/ 1967167 w 6737574"/>
              <a:gd name="connsiteY42" fmla="*/ 95002 h 2070451"/>
              <a:gd name="connsiteX43" fmla="*/ 1786012 w 6737574"/>
              <a:gd name="connsiteY43" fmla="*/ 60496 h 2070451"/>
              <a:gd name="connsiteX44" fmla="*/ 1622110 w 6737574"/>
              <a:gd name="connsiteY44" fmla="*/ 51870 h 2070451"/>
              <a:gd name="connsiteX45" fmla="*/ 1277054 w 6737574"/>
              <a:gd name="connsiteY45" fmla="*/ 43243 h 2070451"/>
              <a:gd name="connsiteX46" fmla="*/ 1156284 w 6737574"/>
              <a:gd name="connsiteY46" fmla="*/ 34617 h 2070451"/>
              <a:gd name="connsiteX47" fmla="*/ 1087272 w 6737574"/>
              <a:gd name="connsiteY47" fmla="*/ 17364 h 2070451"/>
              <a:gd name="connsiteX48" fmla="*/ 983755 w 6737574"/>
              <a:gd name="connsiteY48"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2786676 w 6737574"/>
              <a:gd name="connsiteY38" fmla="*/ 172640 h 2070451"/>
              <a:gd name="connsiteX39" fmla="*/ 2415740 w 6737574"/>
              <a:gd name="connsiteY39" fmla="*/ 138134 h 2070451"/>
              <a:gd name="connsiteX40" fmla="*/ 2096563 w 6737574"/>
              <a:gd name="connsiteY40" fmla="*/ 112255 h 2070451"/>
              <a:gd name="connsiteX41" fmla="*/ 1967167 w 6737574"/>
              <a:gd name="connsiteY41" fmla="*/ 95002 h 2070451"/>
              <a:gd name="connsiteX42" fmla="*/ 1786012 w 6737574"/>
              <a:gd name="connsiteY42" fmla="*/ 60496 h 2070451"/>
              <a:gd name="connsiteX43" fmla="*/ 1622110 w 6737574"/>
              <a:gd name="connsiteY43" fmla="*/ 51870 h 2070451"/>
              <a:gd name="connsiteX44" fmla="*/ 1277054 w 6737574"/>
              <a:gd name="connsiteY44" fmla="*/ 43243 h 2070451"/>
              <a:gd name="connsiteX45" fmla="*/ 1156284 w 6737574"/>
              <a:gd name="connsiteY45" fmla="*/ 34617 h 2070451"/>
              <a:gd name="connsiteX46" fmla="*/ 1087272 w 6737574"/>
              <a:gd name="connsiteY46" fmla="*/ 17364 h 2070451"/>
              <a:gd name="connsiteX47" fmla="*/ 983755 w 6737574"/>
              <a:gd name="connsiteY47"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176537 w 6737574"/>
              <a:gd name="connsiteY36" fmla="*/ 142610 h 2070451"/>
              <a:gd name="connsiteX37" fmla="*/ 3761461 w 6737574"/>
              <a:gd name="connsiteY37" fmla="*/ 207145 h 2070451"/>
              <a:gd name="connsiteX38" fmla="*/ 2786676 w 6737574"/>
              <a:gd name="connsiteY38" fmla="*/ 172640 h 2070451"/>
              <a:gd name="connsiteX39" fmla="*/ 2415740 w 6737574"/>
              <a:gd name="connsiteY39" fmla="*/ 138134 h 2070451"/>
              <a:gd name="connsiteX40" fmla="*/ 2096563 w 6737574"/>
              <a:gd name="connsiteY40" fmla="*/ 112255 h 2070451"/>
              <a:gd name="connsiteX41" fmla="*/ 1967167 w 6737574"/>
              <a:gd name="connsiteY41" fmla="*/ 95002 h 2070451"/>
              <a:gd name="connsiteX42" fmla="*/ 1786012 w 6737574"/>
              <a:gd name="connsiteY42" fmla="*/ 60496 h 2070451"/>
              <a:gd name="connsiteX43" fmla="*/ 1622110 w 6737574"/>
              <a:gd name="connsiteY43" fmla="*/ 51870 h 2070451"/>
              <a:gd name="connsiteX44" fmla="*/ 1277054 w 6737574"/>
              <a:gd name="connsiteY44" fmla="*/ 43243 h 2070451"/>
              <a:gd name="connsiteX45" fmla="*/ 1156284 w 6737574"/>
              <a:gd name="connsiteY45" fmla="*/ 34617 h 2070451"/>
              <a:gd name="connsiteX46" fmla="*/ 1087272 w 6737574"/>
              <a:gd name="connsiteY46" fmla="*/ 17364 h 2070451"/>
              <a:gd name="connsiteX47" fmla="*/ 983755 w 6737574"/>
              <a:gd name="connsiteY47"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31794 w 6737574"/>
              <a:gd name="connsiteY35" fmla="*/ 148024 h 2070451"/>
              <a:gd name="connsiteX36" fmla="*/ 5176537 w 6737574"/>
              <a:gd name="connsiteY36" fmla="*/ 142610 h 2070451"/>
              <a:gd name="connsiteX37" fmla="*/ 3761461 w 6737574"/>
              <a:gd name="connsiteY37" fmla="*/ 207145 h 2070451"/>
              <a:gd name="connsiteX38" fmla="*/ 2786676 w 6737574"/>
              <a:gd name="connsiteY38" fmla="*/ 172640 h 2070451"/>
              <a:gd name="connsiteX39" fmla="*/ 2415740 w 6737574"/>
              <a:gd name="connsiteY39" fmla="*/ 138134 h 2070451"/>
              <a:gd name="connsiteX40" fmla="*/ 2096563 w 6737574"/>
              <a:gd name="connsiteY40" fmla="*/ 112255 h 2070451"/>
              <a:gd name="connsiteX41" fmla="*/ 1967167 w 6737574"/>
              <a:gd name="connsiteY41" fmla="*/ 95002 h 2070451"/>
              <a:gd name="connsiteX42" fmla="*/ 1786012 w 6737574"/>
              <a:gd name="connsiteY42" fmla="*/ 60496 h 2070451"/>
              <a:gd name="connsiteX43" fmla="*/ 1622110 w 6737574"/>
              <a:gd name="connsiteY43" fmla="*/ 51870 h 2070451"/>
              <a:gd name="connsiteX44" fmla="*/ 1277054 w 6737574"/>
              <a:gd name="connsiteY44" fmla="*/ 43243 h 2070451"/>
              <a:gd name="connsiteX45" fmla="*/ 1156284 w 6737574"/>
              <a:gd name="connsiteY45" fmla="*/ 34617 h 2070451"/>
              <a:gd name="connsiteX46" fmla="*/ 1087272 w 6737574"/>
              <a:gd name="connsiteY46" fmla="*/ 17364 h 2070451"/>
              <a:gd name="connsiteX47" fmla="*/ 983755 w 6737574"/>
              <a:gd name="connsiteY47"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176537 w 6737574"/>
              <a:gd name="connsiteY35" fmla="*/ 142610 h 2070451"/>
              <a:gd name="connsiteX36" fmla="*/ 3761461 w 6737574"/>
              <a:gd name="connsiteY36" fmla="*/ 207145 h 2070451"/>
              <a:gd name="connsiteX37" fmla="*/ 2786676 w 6737574"/>
              <a:gd name="connsiteY37" fmla="*/ 172640 h 2070451"/>
              <a:gd name="connsiteX38" fmla="*/ 2415740 w 6737574"/>
              <a:gd name="connsiteY38" fmla="*/ 138134 h 2070451"/>
              <a:gd name="connsiteX39" fmla="*/ 2096563 w 6737574"/>
              <a:gd name="connsiteY39" fmla="*/ 112255 h 2070451"/>
              <a:gd name="connsiteX40" fmla="*/ 1967167 w 6737574"/>
              <a:gd name="connsiteY40" fmla="*/ 95002 h 2070451"/>
              <a:gd name="connsiteX41" fmla="*/ 1786012 w 6737574"/>
              <a:gd name="connsiteY41" fmla="*/ 60496 h 2070451"/>
              <a:gd name="connsiteX42" fmla="*/ 1622110 w 6737574"/>
              <a:gd name="connsiteY42" fmla="*/ 51870 h 2070451"/>
              <a:gd name="connsiteX43" fmla="*/ 1277054 w 6737574"/>
              <a:gd name="connsiteY43" fmla="*/ 43243 h 2070451"/>
              <a:gd name="connsiteX44" fmla="*/ 1156284 w 6737574"/>
              <a:gd name="connsiteY44" fmla="*/ 34617 h 2070451"/>
              <a:gd name="connsiteX45" fmla="*/ 1087272 w 6737574"/>
              <a:gd name="connsiteY45" fmla="*/ 17364 h 2070451"/>
              <a:gd name="connsiteX46" fmla="*/ 983755 w 6737574"/>
              <a:gd name="connsiteY46"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27023 w 6737574"/>
              <a:gd name="connsiteY23" fmla="*/ 1509734 h 2070451"/>
              <a:gd name="connsiteX24" fmla="*/ 6461529 w 6737574"/>
              <a:gd name="connsiteY24" fmla="*/ 1302700 h 2070451"/>
              <a:gd name="connsiteX25" fmla="*/ 6582299 w 6737574"/>
              <a:gd name="connsiteY25" fmla="*/ 1138798 h 2070451"/>
              <a:gd name="connsiteX26" fmla="*/ 6677189 w 6737574"/>
              <a:gd name="connsiteY26" fmla="*/ 983523 h 2070451"/>
              <a:gd name="connsiteX27" fmla="*/ 6737574 w 6737574"/>
              <a:gd name="connsiteY27" fmla="*/ 733357 h 2070451"/>
              <a:gd name="connsiteX28" fmla="*/ 6720322 w 6737574"/>
              <a:gd name="connsiteY28" fmla="*/ 647092 h 2070451"/>
              <a:gd name="connsiteX29" fmla="*/ 6659937 w 6737574"/>
              <a:gd name="connsiteY29" fmla="*/ 578081 h 2070451"/>
              <a:gd name="connsiteX30" fmla="*/ 6556420 w 6737574"/>
              <a:gd name="connsiteY30" fmla="*/ 500443 h 2070451"/>
              <a:gd name="connsiteX31" fmla="*/ 6176857 w 6737574"/>
              <a:gd name="connsiteY31" fmla="*/ 302036 h 2070451"/>
              <a:gd name="connsiteX32" fmla="*/ 6047461 w 6737574"/>
              <a:gd name="connsiteY32" fmla="*/ 250277 h 2070451"/>
              <a:gd name="connsiteX33" fmla="*/ 5900812 w 6737574"/>
              <a:gd name="connsiteY33" fmla="*/ 241651 h 2070451"/>
              <a:gd name="connsiteX34" fmla="*/ 5176537 w 6737574"/>
              <a:gd name="connsiteY34" fmla="*/ 142610 h 2070451"/>
              <a:gd name="connsiteX35" fmla="*/ 3761461 w 6737574"/>
              <a:gd name="connsiteY35" fmla="*/ 207145 h 2070451"/>
              <a:gd name="connsiteX36" fmla="*/ 2786676 w 6737574"/>
              <a:gd name="connsiteY36" fmla="*/ 172640 h 2070451"/>
              <a:gd name="connsiteX37" fmla="*/ 2415740 w 6737574"/>
              <a:gd name="connsiteY37" fmla="*/ 138134 h 2070451"/>
              <a:gd name="connsiteX38" fmla="*/ 2096563 w 6737574"/>
              <a:gd name="connsiteY38" fmla="*/ 112255 h 2070451"/>
              <a:gd name="connsiteX39" fmla="*/ 1967167 w 6737574"/>
              <a:gd name="connsiteY39" fmla="*/ 95002 h 2070451"/>
              <a:gd name="connsiteX40" fmla="*/ 1786012 w 6737574"/>
              <a:gd name="connsiteY40" fmla="*/ 60496 h 2070451"/>
              <a:gd name="connsiteX41" fmla="*/ 1622110 w 6737574"/>
              <a:gd name="connsiteY41" fmla="*/ 51870 h 2070451"/>
              <a:gd name="connsiteX42" fmla="*/ 1277054 w 6737574"/>
              <a:gd name="connsiteY42" fmla="*/ 43243 h 2070451"/>
              <a:gd name="connsiteX43" fmla="*/ 1156284 w 6737574"/>
              <a:gd name="connsiteY43" fmla="*/ 34617 h 2070451"/>
              <a:gd name="connsiteX44" fmla="*/ 1087272 w 6737574"/>
              <a:gd name="connsiteY44" fmla="*/ 17364 h 2070451"/>
              <a:gd name="connsiteX45" fmla="*/ 983755 w 6737574"/>
              <a:gd name="connsiteY45" fmla="*/ 111 h 2070451"/>
              <a:gd name="connsiteX0" fmla="*/ 983755 w 6738121"/>
              <a:gd name="connsiteY0" fmla="*/ 111 h 2070451"/>
              <a:gd name="connsiteX1" fmla="*/ 630072 w 6738121"/>
              <a:gd name="connsiteY1" fmla="*/ 25991 h 2070451"/>
              <a:gd name="connsiteX2" fmla="*/ 517929 w 6738121"/>
              <a:gd name="connsiteY2" fmla="*/ 95002 h 2070451"/>
              <a:gd name="connsiteX3" fmla="*/ 336774 w 6738121"/>
              <a:gd name="connsiteY3" fmla="*/ 293409 h 2070451"/>
              <a:gd name="connsiteX4" fmla="*/ 285016 w 6738121"/>
              <a:gd name="connsiteY4" fmla="*/ 405553 h 2070451"/>
              <a:gd name="connsiteX5" fmla="*/ 250510 w 6738121"/>
              <a:gd name="connsiteY5" fmla="*/ 681598 h 2070451"/>
              <a:gd name="connsiteX6" fmla="*/ 95235 w 6738121"/>
              <a:gd name="connsiteY6" fmla="*/ 888632 h 2070451"/>
              <a:gd name="connsiteX7" fmla="*/ 43476 w 6738121"/>
              <a:gd name="connsiteY7" fmla="*/ 949017 h 2070451"/>
              <a:gd name="connsiteX8" fmla="*/ 344 w 6738121"/>
              <a:gd name="connsiteY8" fmla="*/ 1259568 h 2070451"/>
              <a:gd name="connsiteX9" fmla="*/ 52103 w 6738121"/>
              <a:gd name="connsiteY9" fmla="*/ 1544240 h 2070451"/>
              <a:gd name="connsiteX10" fmla="*/ 198752 w 6738121"/>
              <a:gd name="connsiteY10" fmla="*/ 1785779 h 2070451"/>
              <a:gd name="connsiteX11" fmla="*/ 681831 w 6738121"/>
              <a:gd name="connsiteY11" fmla="*/ 1958307 h 2070451"/>
              <a:gd name="connsiteX12" fmla="*/ 1363318 w 6738121"/>
              <a:gd name="connsiteY12" fmla="*/ 2061824 h 2070451"/>
              <a:gd name="connsiteX13" fmla="*/ 2726291 w 6738121"/>
              <a:gd name="connsiteY13" fmla="*/ 2070451 h 2070451"/>
              <a:gd name="connsiteX14" fmla="*/ 3312888 w 6738121"/>
              <a:gd name="connsiteY14" fmla="*/ 2044572 h 2070451"/>
              <a:gd name="connsiteX15" fmla="*/ 3580306 w 6738121"/>
              <a:gd name="connsiteY15" fmla="*/ 2035945 h 2070451"/>
              <a:gd name="connsiteX16" fmla="*/ 3933989 w 6738121"/>
              <a:gd name="connsiteY16" fmla="*/ 2053198 h 2070451"/>
              <a:gd name="connsiteX17" fmla="*/ 4261793 w 6738121"/>
              <a:gd name="connsiteY17" fmla="*/ 2061824 h 2070451"/>
              <a:gd name="connsiteX18" fmla="*/ 5210699 w 6738121"/>
              <a:gd name="connsiteY18" fmla="*/ 2053198 h 2070451"/>
              <a:gd name="connsiteX19" fmla="*/ 5711031 w 6738121"/>
              <a:gd name="connsiteY19" fmla="*/ 2001440 h 2070451"/>
              <a:gd name="connsiteX20" fmla="*/ 5883559 w 6738121"/>
              <a:gd name="connsiteY20" fmla="*/ 1966934 h 2070451"/>
              <a:gd name="connsiteX21" fmla="*/ 6021582 w 6738121"/>
              <a:gd name="connsiteY21" fmla="*/ 1897923 h 2070451"/>
              <a:gd name="connsiteX22" fmla="*/ 6332133 w 6738121"/>
              <a:gd name="connsiteY22" fmla="*/ 1639130 h 2070451"/>
              <a:gd name="connsiteX23" fmla="*/ 6427023 w 6738121"/>
              <a:gd name="connsiteY23" fmla="*/ 1509734 h 2070451"/>
              <a:gd name="connsiteX24" fmla="*/ 6461529 w 6738121"/>
              <a:gd name="connsiteY24" fmla="*/ 1302700 h 2070451"/>
              <a:gd name="connsiteX25" fmla="*/ 6582299 w 6738121"/>
              <a:gd name="connsiteY25" fmla="*/ 1138798 h 2070451"/>
              <a:gd name="connsiteX26" fmla="*/ 6677189 w 6738121"/>
              <a:gd name="connsiteY26" fmla="*/ 983523 h 2070451"/>
              <a:gd name="connsiteX27" fmla="*/ 6737574 w 6738121"/>
              <a:gd name="connsiteY27" fmla="*/ 733357 h 2070451"/>
              <a:gd name="connsiteX28" fmla="*/ 6720322 w 6738121"/>
              <a:gd name="connsiteY28" fmla="*/ 647092 h 2070451"/>
              <a:gd name="connsiteX29" fmla="*/ 6556420 w 6738121"/>
              <a:gd name="connsiteY29" fmla="*/ 500443 h 2070451"/>
              <a:gd name="connsiteX30" fmla="*/ 6176857 w 6738121"/>
              <a:gd name="connsiteY30" fmla="*/ 302036 h 2070451"/>
              <a:gd name="connsiteX31" fmla="*/ 6047461 w 6738121"/>
              <a:gd name="connsiteY31" fmla="*/ 250277 h 2070451"/>
              <a:gd name="connsiteX32" fmla="*/ 5900812 w 6738121"/>
              <a:gd name="connsiteY32" fmla="*/ 241651 h 2070451"/>
              <a:gd name="connsiteX33" fmla="*/ 5176537 w 6738121"/>
              <a:gd name="connsiteY33" fmla="*/ 142610 h 2070451"/>
              <a:gd name="connsiteX34" fmla="*/ 3761461 w 6738121"/>
              <a:gd name="connsiteY34" fmla="*/ 207145 h 2070451"/>
              <a:gd name="connsiteX35" fmla="*/ 2786676 w 6738121"/>
              <a:gd name="connsiteY35" fmla="*/ 172640 h 2070451"/>
              <a:gd name="connsiteX36" fmla="*/ 2415740 w 6738121"/>
              <a:gd name="connsiteY36" fmla="*/ 138134 h 2070451"/>
              <a:gd name="connsiteX37" fmla="*/ 2096563 w 6738121"/>
              <a:gd name="connsiteY37" fmla="*/ 112255 h 2070451"/>
              <a:gd name="connsiteX38" fmla="*/ 1967167 w 6738121"/>
              <a:gd name="connsiteY38" fmla="*/ 95002 h 2070451"/>
              <a:gd name="connsiteX39" fmla="*/ 1786012 w 6738121"/>
              <a:gd name="connsiteY39" fmla="*/ 60496 h 2070451"/>
              <a:gd name="connsiteX40" fmla="*/ 1622110 w 6738121"/>
              <a:gd name="connsiteY40" fmla="*/ 51870 h 2070451"/>
              <a:gd name="connsiteX41" fmla="*/ 1277054 w 6738121"/>
              <a:gd name="connsiteY41" fmla="*/ 43243 h 2070451"/>
              <a:gd name="connsiteX42" fmla="*/ 1156284 w 6738121"/>
              <a:gd name="connsiteY42" fmla="*/ 34617 h 2070451"/>
              <a:gd name="connsiteX43" fmla="*/ 1087272 w 6738121"/>
              <a:gd name="connsiteY43" fmla="*/ 17364 h 2070451"/>
              <a:gd name="connsiteX44" fmla="*/ 983755 w 6738121"/>
              <a:gd name="connsiteY44" fmla="*/ 111 h 2070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6738121" h="2070451">
                <a:moveTo>
                  <a:pt x="983755" y="111"/>
                </a:moveTo>
                <a:cubicBezTo>
                  <a:pt x="907555" y="1549"/>
                  <a:pt x="667453" y="2987"/>
                  <a:pt x="630072" y="25991"/>
                </a:cubicBezTo>
                <a:cubicBezTo>
                  <a:pt x="592691" y="48995"/>
                  <a:pt x="552074" y="67423"/>
                  <a:pt x="517929" y="95002"/>
                </a:cubicBezTo>
                <a:cubicBezTo>
                  <a:pt x="480473" y="125255"/>
                  <a:pt x="368648" y="241045"/>
                  <a:pt x="336774" y="293409"/>
                </a:cubicBezTo>
                <a:cubicBezTo>
                  <a:pt x="315367" y="328577"/>
                  <a:pt x="302269" y="368172"/>
                  <a:pt x="285016" y="405553"/>
                </a:cubicBezTo>
                <a:cubicBezTo>
                  <a:pt x="279887" y="482481"/>
                  <a:pt x="276093" y="609501"/>
                  <a:pt x="250510" y="681598"/>
                </a:cubicBezTo>
                <a:cubicBezTo>
                  <a:pt x="210754" y="793639"/>
                  <a:pt x="170931" y="808205"/>
                  <a:pt x="95235" y="888632"/>
                </a:cubicBezTo>
                <a:cubicBezTo>
                  <a:pt x="77065" y="907937"/>
                  <a:pt x="60729" y="928889"/>
                  <a:pt x="43476" y="949017"/>
                </a:cubicBezTo>
                <a:cubicBezTo>
                  <a:pt x="16400" y="1066349"/>
                  <a:pt x="-2838" y="1125897"/>
                  <a:pt x="344" y="1259568"/>
                </a:cubicBezTo>
                <a:cubicBezTo>
                  <a:pt x="1196" y="1295345"/>
                  <a:pt x="38042" y="1495027"/>
                  <a:pt x="52103" y="1544240"/>
                </a:cubicBezTo>
                <a:cubicBezTo>
                  <a:pt x="81289" y="1646390"/>
                  <a:pt x="106833" y="1717581"/>
                  <a:pt x="198752" y="1785779"/>
                </a:cubicBezTo>
                <a:cubicBezTo>
                  <a:pt x="298112" y="1859498"/>
                  <a:pt x="607381" y="1940625"/>
                  <a:pt x="681831" y="1958307"/>
                </a:cubicBezTo>
                <a:cubicBezTo>
                  <a:pt x="828165" y="1993061"/>
                  <a:pt x="1198573" y="2057578"/>
                  <a:pt x="1363318" y="2061824"/>
                </a:cubicBezTo>
                <a:cubicBezTo>
                  <a:pt x="1817501" y="2073530"/>
                  <a:pt x="2271967" y="2067575"/>
                  <a:pt x="2726291" y="2070451"/>
                </a:cubicBezTo>
                <a:lnTo>
                  <a:pt x="3312888" y="2044572"/>
                </a:lnTo>
                <a:cubicBezTo>
                  <a:pt x="3402001" y="2040971"/>
                  <a:pt x="3491129" y="2034706"/>
                  <a:pt x="3580306" y="2035945"/>
                </a:cubicBezTo>
                <a:cubicBezTo>
                  <a:pt x="3698329" y="2037584"/>
                  <a:pt x="3816039" y="2048719"/>
                  <a:pt x="3933989" y="2053198"/>
                </a:cubicBezTo>
                <a:cubicBezTo>
                  <a:pt x="4043216" y="2057346"/>
                  <a:pt x="4152525" y="2058949"/>
                  <a:pt x="4261793" y="2061824"/>
                </a:cubicBezTo>
                <a:lnTo>
                  <a:pt x="5210699" y="2053198"/>
                </a:lnTo>
                <a:cubicBezTo>
                  <a:pt x="5312485" y="2050390"/>
                  <a:pt x="5588488" y="2021389"/>
                  <a:pt x="5711031" y="2001440"/>
                </a:cubicBezTo>
                <a:cubicBezTo>
                  <a:pt x="5768917" y="1992017"/>
                  <a:pt x="5826050" y="1978436"/>
                  <a:pt x="5883559" y="1966934"/>
                </a:cubicBezTo>
                <a:cubicBezTo>
                  <a:pt x="5929567" y="1943930"/>
                  <a:pt x="5978427" y="1925915"/>
                  <a:pt x="6021582" y="1897923"/>
                </a:cubicBezTo>
                <a:cubicBezTo>
                  <a:pt x="6131006" y="1826945"/>
                  <a:pt x="6264560" y="1703828"/>
                  <a:pt x="6332133" y="1639130"/>
                </a:cubicBezTo>
                <a:cubicBezTo>
                  <a:pt x="6399706" y="1574432"/>
                  <a:pt x="6405457" y="1565806"/>
                  <a:pt x="6427023" y="1509734"/>
                </a:cubicBezTo>
                <a:cubicBezTo>
                  <a:pt x="6448589" y="1453662"/>
                  <a:pt x="6418843" y="1370495"/>
                  <a:pt x="6461529" y="1302700"/>
                </a:cubicBezTo>
                <a:cubicBezTo>
                  <a:pt x="6497688" y="1245272"/>
                  <a:pt x="6544655" y="1195264"/>
                  <a:pt x="6582299" y="1138798"/>
                </a:cubicBezTo>
                <a:cubicBezTo>
                  <a:pt x="6618661" y="1084254"/>
                  <a:pt x="6649236" y="1042921"/>
                  <a:pt x="6677189" y="983523"/>
                </a:cubicBezTo>
                <a:cubicBezTo>
                  <a:pt x="6714107" y="905073"/>
                  <a:pt x="6723509" y="817750"/>
                  <a:pt x="6737574" y="733357"/>
                </a:cubicBezTo>
                <a:cubicBezTo>
                  <a:pt x="6731823" y="704602"/>
                  <a:pt x="6750514" y="685911"/>
                  <a:pt x="6720322" y="647092"/>
                </a:cubicBezTo>
                <a:cubicBezTo>
                  <a:pt x="6690130" y="608273"/>
                  <a:pt x="6646998" y="557952"/>
                  <a:pt x="6556420" y="500443"/>
                </a:cubicBezTo>
                <a:cubicBezTo>
                  <a:pt x="6465843" y="442934"/>
                  <a:pt x="6342078" y="368125"/>
                  <a:pt x="6176857" y="302036"/>
                </a:cubicBezTo>
                <a:cubicBezTo>
                  <a:pt x="6133725" y="284783"/>
                  <a:pt x="6092843" y="260204"/>
                  <a:pt x="6047461" y="250277"/>
                </a:cubicBezTo>
                <a:cubicBezTo>
                  <a:pt x="5999625" y="239813"/>
                  <a:pt x="5949695" y="244526"/>
                  <a:pt x="5900812" y="241651"/>
                </a:cubicBezTo>
                <a:cubicBezTo>
                  <a:pt x="5755658" y="223707"/>
                  <a:pt x="5533095" y="148361"/>
                  <a:pt x="5176537" y="142610"/>
                </a:cubicBezTo>
                <a:cubicBezTo>
                  <a:pt x="4819979" y="136859"/>
                  <a:pt x="4159771" y="202140"/>
                  <a:pt x="3761461" y="207145"/>
                </a:cubicBezTo>
                <a:cubicBezTo>
                  <a:pt x="3363151" y="212150"/>
                  <a:pt x="3010963" y="184142"/>
                  <a:pt x="2786676" y="172640"/>
                </a:cubicBezTo>
                <a:lnTo>
                  <a:pt x="2415740" y="138134"/>
                </a:lnTo>
                <a:cubicBezTo>
                  <a:pt x="2309405" y="128830"/>
                  <a:pt x="2202368" y="126363"/>
                  <a:pt x="2096563" y="112255"/>
                </a:cubicBezTo>
                <a:cubicBezTo>
                  <a:pt x="2053431" y="106504"/>
                  <a:pt x="2010089" y="102156"/>
                  <a:pt x="1967167" y="95002"/>
                </a:cubicBezTo>
                <a:cubicBezTo>
                  <a:pt x="1906533" y="84896"/>
                  <a:pt x="1847008" y="68120"/>
                  <a:pt x="1786012" y="60496"/>
                </a:cubicBezTo>
                <a:cubicBezTo>
                  <a:pt x="1731725" y="53710"/>
                  <a:pt x="1676788" y="53724"/>
                  <a:pt x="1622110" y="51870"/>
                </a:cubicBezTo>
                <a:lnTo>
                  <a:pt x="1277054" y="43243"/>
                </a:lnTo>
                <a:cubicBezTo>
                  <a:pt x="1236797" y="40368"/>
                  <a:pt x="1196273" y="40070"/>
                  <a:pt x="1156284" y="34617"/>
                </a:cubicBezTo>
                <a:cubicBezTo>
                  <a:pt x="1132789" y="31413"/>
                  <a:pt x="1116027" y="23115"/>
                  <a:pt x="1087272" y="17364"/>
                </a:cubicBezTo>
                <a:cubicBezTo>
                  <a:pt x="1058517" y="11613"/>
                  <a:pt x="1059955" y="-1327"/>
                  <a:pt x="983755" y="111"/>
                </a:cubicBezTo>
                <a:close/>
              </a:path>
            </a:pathLst>
          </a:custGeom>
          <a:solidFill>
            <a:srgbClr val="F1F1F1"/>
          </a:solidFill>
          <a:ln w="38100">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75CF793-BA26-645C-678A-A1C0E76CCE5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9" name="Picture 8">
            <a:extLst>
              <a:ext uri="{FF2B5EF4-FFF2-40B4-BE49-F238E27FC236}">
                <a16:creationId xmlns:a16="http://schemas.microsoft.com/office/drawing/2014/main" id="{6E309B37-019C-C7BF-E4BD-F3BB5C0684FC}"/>
              </a:ext>
            </a:extLst>
          </p:cNvPr>
          <p:cNvPicPr>
            <a:picLocks noChangeAspect="1"/>
          </p:cNvPicPr>
          <p:nvPr userDrawn="1"/>
        </p:nvPicPr>
        <p:blipFill>
          <a:blip r:embed="rId3"/>
          <a:stretch>
            <a:fillRect/>
          </a:stretch>
        </p:blipFill>
        <p:spPr>
          <a:xfrm>
            <a:off x="145139" y="280532"/>
            <a:ext cx="1085850" cy="1114425"/>
          </a:xfrm>
          <a:prstGeom prst="rect">
            <a:avLst/>
          </a:prstGeom>
        </p:spPr>
      </p:pic>
      <p:grpSp>
        <p:nvGrpSpPr>
          <p:cNvPr id="10" name="Group 9">
            <a:extLst>
              <a:ext uri="{FF2B5EF4-FFF2-40B4-BE49-F238E27FC236}">
                <a16:creationId xmlns:a16="http://schemas.microsoft.com/office/drawing/2014/main" id="{C437CF8A-7869-07FA-FCC4-57E3D13401C7}"/>
              </a:ext>
            </a:extLst>
          </p:cNvPr>
          <p:cNvGrpSpPr/>
          <p:nvPr userDrawn="1"/>
        </p:nvGrpSpPr>
        <p:grpSpPr>
          <a:xfrm>
            <a:off x="481869" y="1222008"/>
            <a:ext cx="612475" cy="739834"/>
            <a:chOff x="5063706" y="603849"/>
            <a:chExt cx="612475" cy="739834"/>
          </a:xfrm>
        </p:grpSpPr>
        <p:pic>
          <p:nvPicPr>
            <p:cNvPr id="11" name="Picture 10">
              <a:extLst>
                <a:ext uri="{FF2B5EF4-FFF2-40B4-BE49-F238E27FC236}">
                  <a16:creationId xmlns:a16="http://schemas.microsoft.com/office/drawing/2014/main" id="{34947090-59E9-5696-F972-8032EC7401F4}"/>
                </a:ext>
              </a:extLst>
            </p:cNvPr>
            <p:cNvPicPr>
              <a:picLocks noChangeAspect="1"/>
            </p:cNvPicPr>
            <p:nvPr userDrawn="1"/>
          </p:nvPicPr>
          <p:blipFill rotWithShape="1">
            <a:blip r:embed="rId4"/>
            <a:srcRect l="20829" t="13839" r="6922" b="14489"/>
            <a:stretch/>
          </p:blipFill>
          <p:spPr>
            <a:xfrm>
              <a:off x="5063706" y="681487"/>
              <a:ext cx="612475" cy="662196"/>
            </a:xfrm>
            <a:prstGeom prst="rect">
              <a:avLst/>
            </a:prstGeom>
          </p:spPr>
        </p:pic>
        <p:sp>
          <p:nvSpPr>
            <p:cNvPr id="12" name="Rectangle 11">
              <a:extLst>
                <a:ext uri="{FF2B5EF4-FFF2-40B4-BE49-F238E27FC236}">
                  <a16:creationId xmlns:a16="http://schemas.microsoft.com/office/drawing/2014/main" id="{0C2AFE9D-B3FD-0A43-C859-4E6E10AE529F}"/>
                </a:ext>
              </a:extLst>
            </p:cNvPr>
            <p:cNvSpPr/>
            <p:nvPr userDrawn="1"/>
          </p:nvSpPr>
          <p:spPr>
            <a:xfrm>
              <a:off x="5063706" y="603849"/>
              <a:ext cx="94890" cy="2587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3" name="Picture 12">
            <a:extLst>
              <a:ext uri="{FF2B5EF4-FFF2-40B4-BE49-F238E27FC236}">
                <a16:creationId xmlns:a16="http://schemas.microsoft.com/office/drawing/2014/main" id="{D0951C71-48CB-733E-60FB-ECEA470CA9A9}"/>
              </a:ext>
            </a:extLst>
          </p:cNvPr>
          <p:cNvPicPr>
            <a:picLocks noChangeAspect="1"/>
          </p:cNvPicPr>
          <p:nvPr userDrawn="1"/>
        </p:nvPicPr>
        <p:blipFill>
          <a:blip r:embed="rId5"/>
          <a:stretch>
            <a:fillRect/>
          </a:stretch>
        </p:blipFill>
        <p:spPr>
          <a:xfrm>
            <a:off x="10868315" y="5371281"/>
            <a:ext cx="345851" cy="356659"/>
          </a:xfrm>
          <a:prstGeom prst="rect">
            <a:avLst/>
          </a:prstGeom>
        </p:spPr>
      </p:pic>
      <p:pic>
        <p:nvPicPr>
          <p:cNvPr id="14" name="Picture 13">
            <a:extLst>
              <a:ext uri="{FF2B5EF4-FFF2-40B4-BE49-F238E27FC236}">
                <a16:creationId xmlns:a16="http://schemas.microsoft.com/office/drawing/2014/main" id="{63FC5DA9-D2D0-BACD-CFB8-7E98EDF4DC18}"/>
              </a:ext>
            </a:extLst>
          </p:cNvPr>
          <p:cNvPicPr>
            <a:picLocks noChangeAspect="1"/>
          </p:cNvPicPr>
          <p:nvPr userDrawn="1"/>
        </p:nvPicPr>
        <p:blipFill>
          <a:blip r:embed="rId6"/>
          <a:stretch>
            <a:fillRect/>
          </a:stretch>
        </p:blipFill>
        <p:spPr>
          <a:xfrm rot="215293">
            <a:off x="10820824" y="872140"/>
            <a:ext cx="1114425" cy="485775"/>
          </a:xfrm>
          <a:prstGeom prst="rect">
            <a:avLst/>
          </a:prstGeom>
        </p:spPr>
      </p:pic>
      <p:pic>
        <p:nvPicPr>
          <p:cNvPr id="15" name="Picture 14">
            <a:extLst>
              <a:ext uri="{FF2B5EF4-FFF2-40B4-BE49-F238E27FC236}">
                <a16:creationId xmlns:a16="http://schemas.microsoft.com/office/drawing/2014/main" id="{6143C528-1FF8-C4F6-7828-D1FFC791FB3D}"/>
              </a:ext>
            </a:extLst>
          </p:cNvPr>
          <p:cNvPicPr>
            <a:picLocks noChangeAspect="1"/>
          </p:cNvPicPr>
          <p:nvPr userDrawn="1"/>
        </p:nvPicPr>
        <p:blipFill>
          <a:blip r:embed="rId7"/>
          <a:stretch>
            <a:fillRect/>
          </a:stretch>
        </p:blipFill>
        <p:spPr>
          <a:xfrm rot="15963087">
            <a:off x="709662" y="5436852"/>
            <a:ext cx="447675" cy="390525"/>
          </a:xfrm>
          <a:prstGeom prst="rect">
            <a:avLst/>
          </a:prstGeom>
        </p:spPr>
      </p:pic>
    </p:spTree>
    <p:extLst>
      <p:ext uri="{BB962C8B-B14F-4D97-AF65-F5344CB8AC3E}">
        <p14:creationId xmlns:p14="http://schemas.microsoft.com/office/powerpoint/2010/main" val="3411054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3/26/2024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27555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3/26/2024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836522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3/26/2024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0500721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3/26/2024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489874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3/26/2024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90819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3/26/2024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433295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3/26/2024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999210035"/>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9.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chart" Target="../charts/char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a:extLst>
              <a:ext uri="{FF2B5EF4-FFF2-40B4-BE49-F238E27FC236}">
                <a16:creationId xmlns:a16="http://schemas.microsoft.com/office/drawing/2014/main" id="{9C7AEA56-28DE-4C7F-B29E-CBA1FAF09F68}"/>
              </a:ext>
            </a:extLst>
          </p:cNvPr>
          <p:cNvSpPr>
            <a:spLocks noGrp="1"/>
          </p:cNvSpPr>
          <p:nvPr>
            <p:ph type="subTitle" idx="1"/>
          </p:nvPr>
        </p:nvSpPr>
        <p:spPr/>
        <p:txBody>
          <a:bodyPr vert="horz" lIns="91440" tIns="45720" rIns="91440" bIns="45720" rtlCol="0" anchor="t">
            <a:normAutofit/>
          </a:bodyPr>
          <a:lstStyle/>
          <a:p>
            <a:r>
              <a:rPr lang="en-US" dirty="0"/>
              <a:t>How to Tune Your Models</a:t>
            </a:r>
          </a:p>
        </p:txBody>
      </p:sp>
      <p:pic>
        <p:nvPicPr>
          <p:cNvPr id="2" name="Picture 1" descr="Icon&#10;&#10;Description automatically generated">
            <a:extLst>
              <a:ext uri="{FF2B5EF4-FFF2-40B4-BE49-F238E27FC236}">
                <a16:creationId xmlns:a16="http://schemas.microsoft.com/office/drawing/2014/main" id="{50C890AD-FD13-619B-4B28-48EE842310FE}"/>
              </a:ext>
            </a:extLst>
          </p:cNvPr>
          <p:cNvPicPr>
            <a:picLocks noChangeAspect="1"/>
          </p:cNvPicPr>
          <p:nvPr/>
        </p:nvPicPr>
        <p:blipFill>
          <a:blip r:embed="rId3"/>
          <a:stretch>
            <a:fillRect/>
          </a:stretch>
        </p:blipFill>
        <p:spPr>
          <a:xfrm>
            <a:off x="11244281" y="5881015"/>
            <a:ext cx="879346" cy="864690"/>
          </a:xfrm>
          <a:prstGeom prst="rect">
            <a:avLst/>
          </a:prstGeom>
        </p:spPr>
      </p:pic>
    </p:spTree>
    <p:extLst>
      <p:ext uri="{BB962C8B-B14F-4D97-AF65-F5344CB8AC3E}">
        <p14:creationId xmlns:p14="http://schemas.microsoft.com/office/powerpoint/2010/main" val="8572875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01229957-0804-25FC-3BA1-C1494B68BD75}"/>
              </a:ext>
            </a:extLst>
          </p:cNvPr>
          <p:cNvSpPr>
            <a:spLocks noGrp="1"/>
          </p:cNvSpPr>
          <p:nvPr/>
        </p:nvSpPr>
        <p:spPr>
          <a:xfrm>
            <a:off x="831850" y="1709739"/>
            <a:ext cx="10515600" cy="215058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4800" b="1" kern="1200">
                <a:solidFill>
                  <a:srgbClr val="30335D"/>
                </a:solidFill>
                <a:latin typeface="Avenir Black" panose="02000503020000020003"/>
                <a:ea typeface="+mj-ea"/>
                <a:cs typeface="+mj-cs"/>
              </a:defRPr>
            </a:lvl1pPr>
          </a:lstStyle>
          <a:p>
            <a:r>
              <a:rPr lang="en-US" dirty="0"/>
              <a:t>Optimizers &amp; Advanced Gradient Descent Techniques</a:t>
            </a:r>
            <a:endParaRPr lang="en-US" dirty="0">
              <a:ea typeface="Calibri Light"/>
              <a:cs typeface="Calibri Light"/>
            </a:endParaRPr>
          </a:p>
          <a:p>
            <a:endParaRPr lang="en-US" dirty="0">
              <a:ea typeface="Calibri Light"/>
              <a:cs typeface="Calibri Light"/>
            </a:endParaRPr>
          </a:p>
        </p:txBody>
      </p:sp>
    </p:spTree>
    <p:extLst>
      <p:ext uri="{BB962C8B-B14F-4D97-AF65-F5344CB8AC3E}">
        <p14:creationId xmlns:p14="http://schemas.microsoft.com/office/powerpoint/2010/main" val="21280487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A2B3FF4-78A5-AEC7-761A-9D9B6A086332}"/>
              </a:ext>
            </a:extLst>
          </p:cNvPr>
          <p:cNvPicPr>
            <a:picLocks noChangeAspect="1"/>
          </p:cNvPicPr>
          <p:nvPr/>
        </p:nvPicPr>
        <p:blipFill>
          <a:blip r:embed="rId3"/>
          <a:stretch>
            <a:fillRect/>
          </a:stretch>
        </p:blipFill>
        <p:spPr>
          <a:xfrm>
            <a:off x="612627" y="1366157"/>
            <a:ext cx="10966746" cy="412568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705457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Output image">
            <a:extLst>
              <a:ext uri="{FF2B5EF4-FFF2-40B4-BE49-F238E27FC236}">
                <a16:creationId xmlns:a16="http://schemas.microsoft.com/office/drawing/2014/main" id="{0449BD2B-8BAA-91A2-001F-3FBB868323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61035" y="173317"/>
            <a:ext cx="9391557" cy="613326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4AED4D6-8D13-7013-CE0E-44DA987FFE05}"/>
              </a:ext>
            </a:extLst>
          </p:cNvPr>
          <p:cNvSpPr txBox="1"/>
          <p:nvPr/>
        </p:nvSpPr>
        <p:spPr>
          <a:xfrm>
            <a:off x="3884889" y="6381064"/>
            <a:ext cx="4422221" cy="369332"/>
          </a:xfrm>
          <a:prstGeom prst="rect">
            <a:avLst/>
          </a:prstGeom>
          <a:noFill/>
        </p:spPr>
        <p:txBody>
          <a:bodyPr wrap="square" rtlCol="0">
            <a:spAutoFit/>
          </a:bodyPr>
          <a:lstStyle/>
          <a:p>
            <a:r>
              <a:rPr lang="en-US" dirty="0"/>
              <a:t>This image was generated using AI tools</a:t>
            </a:r>
          </a:p>
        </p:txBody>
      </p:sp>
    </p:spTree>
    <p:extLst>
      <p:ext uri="{BB962C8B-B14F-4D97-AF65-F5344CB8AC3E}">
        <p14:creationId xmlns:p14="http://schemas.microsoft.com/office/powerpoint/2010/main" val="17344378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A477DD6-4BD6-3216-3D53-0016FF9DC674}"/>
              </a:ext>
            </a:extLst>
          </p:cNvPr>
          <p:cNvGrpSpPr/>
          <p:nvPr/>
        </p:nvGrpSpPr>
        <p:grpSpPr>
          <a:xfrm>
            <a:off x="124618" y="764989"/>
            <a:ext cx="5861188" cy="4299658"/>
            <a:chOff x="1845841" y="1304533"/>
            <a:chExt cx="7664401" cy="4410390"/>
          </a:xfrm>
        </p:grpSpPr>
        <p:sp>
          <p:nvSpPr>
            <p:cNvPr id="4" name="Left-Up Arrow 1">
              <a:extLst>
                <a:ext uri="{FF2B5EF4-FFF2-40B4-BE49-F238E27FC236}">
                  <a16:creationId xmlns:a16="http://schemas.microsoft.com/office/drawing/2014/main" id="{3167E128-5473-3ADA-737A-65F4C137F4CF}"/>
                </a:ext>
              </a:extLst>
            </p:cNvPr>
            <p:cNvSpPr/>
            <p:nvPr/>
          </p:nvSpPr>
          <p:spPr>
            <a:xfrm flipH="1">
              <a:off x="2601076" y="1728184"/>
              <a:ext cx="6909166" cy="3320949"/>
            </a:xfrm>
            <a:prstGeom prst="leftUpArrow">
              <a:avLst>
                <a:gd name="adj1" fmla="val 780"/>
                <a:gd name="adj2" fmla="val 2320"/>
                <a:gd name="adj3" fmla="val 5019"/>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5" name="Text Placeholder 3">
              <a:extLst>
                <a:ext uri="{FF2B5EF4-FFF2-40B4-BE49-F238E27FC236}">
                  <a16:creationId xmlns:a16="http://schemas.microsoft.com/office/drawing/2014/main" id="{CF60622C-3D06-81A6-62DE-7FD966629990}"/>
                </a:ext>
              </a:extLst>
            </p:cNvPr>
            <p:cNvSpPr txBox="1">
              <a:spLocks/>
            </p:cNvSpPr>
            <p:nvPr/>
          </p:nvSpPr>
          <p:spPr>
            <a:xfrm>
              <a:off x="1845841" y="1304533"/>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Cost</a:t>
              </a:r>
            </a:p>
          </p:txBody>
        </p:sp>
        <p:sp>
          <p:nvSpPr>
            <p:cNvPr id="6" name="Text Placeholder 3">
              <a:extLst>
                <a:ext uri="{FF2B5EF4-FFF2-40B4-BE49-F238E27FC236}">
                  <a16:creationId xmlns:a16="http://schemas.microsoft.com/office/drawing/2014/main" id="{4899ABA9-5EEF-43F6-FBD9-A247F10655A3}"/>
                </a:ext>
              </a:extLst>
            </p:cNvPr>
            <p:cNvSpPr txBox="1">
              <a:spLocks/>
            </p:cNvSpPr>
            <p:nvPr/>
          </p:nvSpPr>
          <p:spPr>
            <a:xfrm>
              <a:off x="3106273" y="5066316"/>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Local minimum</a:t>
              </a:r>
            </a:p>
          </p:txBody>
        </p:sp>
        <p:sp>
          <p:nvSpPr>
            <p:cNvPr id="7" name="Text Placeholder 3">
              <a:extLst>
                <a:ext uri="{FF2B5EF4-FFF2-40B4-BE49-F238E27FC236}">
                  <a16:creationId xmlns:a16="http://schemas.microsoft.com/office/drawing/2014/main" id="{24B35751-6AE3-16AF-F02B-0F74C77C7314}"/>
                </a:ext>
              </a:extLst>
            </p:cNvPr>
            <p:cNvSpPr txBox="1">
              <a:spLocks/>
            </p:cNvSpPr>
            <p:nvPr/>
          </p:nvSpPr>
          <p:spPr>
            <a:xfrm>
              <a:off x="4678557" y="5049133"/>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Global minimum</a:t>
              </a:r>
            </a:p>
          </p:txBody>
        </p:sp>
        <p:sp>
          <p:nvSpPr>
            <p:cNvPr id="8" name="Text Placeholder 3">
              <a:extLst>
                <a:ext uri="{FF2B5EF4-FFF2-40B4-BE49-F238E27FC236}">
                  <a16:creationId xmlns:a16="http://schemas.microsoft.com/office/drawing/2014/main" id="{CECD17FF-4DDB-52C7-8F23-B87ED59E4B72}"/>
                </a:ext>
              </a:extLst>
            </p:cNvPr>
            <p:cNvSpPr txBox="1">
              <a:spLocks/>
            </p:cNvSpPr>
            <p:nvPr/>
          </p:nvSpPr>
          <p:spPr>
            <a:xfrm>
              <a:off x="6874910" y="4044473"/>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Plateau</a:t>
              </a:r>
            </a:p>
          </p:txBody>
        </p:sp>
        <p:sp>
          <p:nvSpPr>
            <p:cNvPr id="10" name="Freeform 14">
              <a:extLst>
                <a:ext uri="{FF2B5EF4-FFF2-40B4-BE49-F238E27FC236}">
                  <a16:creationId xmlns:a16="http://schemas.microsoft.com/office/drawing/2014/main" id="{94738195-6340-57CF-8C34-B25E4A7C9A5C}"/>
                </a:ext>
              </a:extLst>
            </p:cNvPr>
            <p:cNvSpPr/>
            <p:nvPr/>
          </p:nvSpPr>
          <p:spPr>
            <a:xfrm>
              <a:off x="3196281" y="2133600"/>
              <a:ext cx="5733535" cy="2550560"/>
            </a:xfrm>
            <a:custGeom>
              <a:avLst/>
              <a:gdLst>
                <a:gd name="connsiteX0" fmla="*/ 0 w 5741773"/>
                <a:gd name="connsiteY0" fmla="*/ 0 h 2569922"/>
                <a:gd name="connsiteX1" fmla="*/ 708454 w 5741773"/>
                <a:gd name="connsiteY1" fmla="*/ 2141838 h 2569922"/>
                <a:gd name="connsiteX2" fmla="*/ 1515762 w 5741773"/>
                <a:gd name="connsiteY2" fmla="*/ 1161535 h 2569922"/>
                <a:gd name="connsiteX3" fmla="*/ 2339546 w 5741773"/>
                <a:gd name="connsiteY3" fmla="*/ 2561968 h 2569922"/>
                <a:gd name="connsiteX4" fmla="*/ 3534033 w 5741773"/>
                <a:gd name="connsiteY4" fmla="*/ 1729946 h 2569922"/>
                <a:gd name="connsiteX5" fmla="*/ 5115697 w 5741773"/>
                <a:gd name="connsiteY5" fmla="*/ 1680519 h 2569922"/>
                <a:gd name="connsiteX6" fmla="*/ 5741773 w 5741773"/>
                <a:gd name="connsiteY6" fmla="*/ 1260389 h 2569922"/>
                <a:gd name="connsiteX0" fmla="*/ 0 w 5741773"/>
                <a:gd name="connsiteY0" fmla="*/ 0 h 2569922"/>
                <a:gd name="connsiteX1" fmla="*/ 653373 w 5741773"/>
                <a:gd name="connsiteY1" fmla="*/ 2141838 h 2569922"/>
                <a:gd name="connsiteX2" fmla="*/ 1515762 w 5741773"/>
                <a:gd name="connsiteY2" fmla="*/ 1161535 h 2569922"/>
                <a:gd name="connsiteX3" fmla="*/ 2339546 w 5741773"/>
                <a:gd name="connsiteY3" fmla="*/ 2561968 h 2569922"/>
                <a:gd name="connsiteX4" fmla="*/ 3534033 w 5741773"/>
                <a:gd name="connsiteY4" fmla="*/ 1729946 h 2569922"/>
                <a:gd name="connsiteX5" fmla="*/ 5115697 w 5741773"/>
                <a:gd name="connsiteY5" fmla="*/ 1680519 h 2569922"/>
                <a:gd name="connsiteX6" fmla="*/ 5741773 w 5741773"/>
                <a:gd name="connsiteY6" fmla="*/ 1260389 h 2569922"/>
                <a:gd name="connsiteX0" fmla="*/ 0 w 5741773"/>
                <a:gd name="connsiteY0" fmla="*/ 0 h 2569922"/>
                <a:gd name="connsiteX1" fmla="*/ 660258 w 5741773"/>
                <a:gd name="connsiteY1" fmla="*/ 2121212 h 2569922"/>
                <a:gd name="connsiteX2" fmla="*/ 1515762 w 5741773"/>
                <a:gd name="connsiteY2" fmla="*/ 1161535 h 2569922"/>
                <a:gd name="connsiteX3" fmla="*/ 2339546 w 5741773"/>
                <a:gd name="connsiteY3" fmla="*/ 2561968 h 2569922"/>
                <a:gd name="connsiteX4" fmla="*/ 3534033 w 5741773"/>
                <a:gd name="connsiteY4" fmla="*/ 1729946 h 2569922"/>
                <a:gd name="connsiteX5" fmla="*/ 5115697 w 5741773"/>
                <a:gd name="connsiteY5" fmla="*/ 1680519 h 2569922"/>
                <a:gd name="connsiteX6" fmla="*/ 5741773 w 5741773"/>
                <a:gd name="connsiteY6" fmla="*/ 1260389 h 2569922"/>
                <a:gd name="connsiteX0" fmla="*/ 0 w 5741773"/>
                <a:gd name="connsiteY0" fmla="*/ 0 h 2569748"/>
                <a:gd name="connsiteX1" fmla="*/ 660258 w 5741773"/>
                <a:gd name="connsiteY1" fmla="*/ 2121212 h 2569748"/>
                <a:gd name="connsiteX2" fmla="*/ 1543302 w 5741773"/>
                <a:gd name="connsiteY2" fmla="*/ 1168410 h 2569748"/>
                <a:gd name="connsiteX3" fmla="*/ 2339546 w 5741773"/>
                <a:gd name="connsiteY3" fmla="*/ 2561968 h 2569748"/>
                <a:gd name="connsiteX4" fmla="*/ 3534033 w 5741773"/>
                <a:gd name="connsiteY4" fmla="*/ 1729946 h 2569748"/>
                <a:gd name="connsiteX5" fmla="*/ 5115697 w 5741773"/>
                <a:gd name="connsiteY5" fmla="*/ 1680519 h 2569748"/>
                <a:gd name="connsiteX6" fmla="*/ 5741773 w 5741773"/>
                <a:gd name="connsiteY6" fmla="*/ 1260389 h 2569748"/>
                <a:gd name="connsiteX0" fmla="*/ 0 w 5741773"/>
                <a:gd name="connsiteY0" fmla="*/ 0 h 2549285"/>
                <a:gd name="connsiteX1" fmla="*/ 660258 w 5741773"/>
                <a:gd name="connsiteY1" fmla="*/ 2121212 h 2549285"/>
                <a:gd name="connsiteX2" fmla="*/ 1543302 w 5741773"/>
                <a:gd name="connsiteY2" fmla="*/ 1168410 h 2549285"/>
                <a:gd name="connsiteX3" fmla="*/ 2291351 w 5741773"/>
                <a:gd name="connsiteY3" fmla="*/ 2541343 h 2549285"/>
                <a:gd name="connsiteX4" fmla="*/ 3534033 w 5741773"/>
                <a:gd name="connsiteY4" fmla="*/ 1729946 h 2549285"/>
                <a:gd name="connsiteX5" fmla="*/ 5115697 w 5741773"/>
                <a:gd name="connsiteY5" fmla="*/ 1680519 h 2549285"/>
                <a:gd name="connsiteX6" fmla="*/ 5741773 w 5741773"/>
                <a:gd name="connsiteY6" fmla="*/ 1260389 h 2549285"/>
                <a:gd name="connsiteX0" fmla="*/ 0 w 5741773"/>
                <a:gd name="connsiteY0" fmla="*/ 0 h 2549285"/>
                <a:gd name="connsiteX1" fmla="*/ 660258 w 5741773"/>
                <a:gd name="connsiteY1" fmla="*/ 2121212 h 2549285"/>
                <a:gd name="connsiteX2" fmla="*/ 1543302 w 5741773"/>
                <a:gd name="connsiteY2" fmla="*/ 1168410 h 2549285"/>
                <a:gd name="connsiteX3" fmla="*/ 2305121 w 5741773"/>
                <a:gd name="connsiteY3" fmla="*/ 2541343 h 2549285"/>
                <a:gd name="connsiteX4" fmla="*/ 3534033 w 5741773"/>
                <a:gd name="connsiteY4" fmla="*/ 1729946 h 2549285"/>
                <a:gd name="connsiteX5" fmla="*/ 5115697 w 5741773"/>
                <a:gd name="connsiteY5" fmla="*/ 1680519 h 2549285"/>
                <a:gd name="connsiteX6" fmla="*/ 5741773 w 5741773"/>
                <a:gd name="connsiteY6" fmla="*/ 1260389 h 2549285"/>
                <a:gd name="connsiteX0" fmla="*/ 0 w 5741773"/>
                <a:gd name="connsiteY0" fmla="*/ 0 h 2551503"/>
                <a:gd name="connsiteX1" fmla="*/ 660258 w 5741773"/>
                <a:gd name="connsiteY1" fmla="*/ 2121212 h 2551503"/>
                <a:gd name="connsiteX2" fmla="*/ 1543302 w 5741773"/>
                <a:gd name="connsiteY2" fmla="*/ 1168410 h 2551503"/>
                <a:gd name="connsiteX3" fmla="*/ 2305121 w 5741773"/>
                <a:gd name="connsiteY3" fmla="*/ 2541343 h 2551503"/>
                <a:gd name="connsiteX4" fmla="*/ 3534033 w 5741773"/>
                <a:gd name="connsiteY4" fmla="*/ 1729946 h 2551503"/>
                <a:gd name="connsiteX5" fmla="*/ 5115697 w 5741773"/>
                <a:gd name="connsiteY5" fmla="*/ 1680519 h 2551503"/>
                <a:gd name="connsiteX6" fmla="*/ 5741773 w 5741773"/>
                <a:gd name="connsiteY6" fmla="*/ 1260389 h 2551503"/>
                <a:gd name="connsiteX0" fmla="*/ 0 w 5741773"/>
                <a:gd name="connsiteY0" fmla="*/ 0 h 2551979"/>
                <a:gd name="connsiteX1" fmla="*/ 660258 w 5741773"/>
                <a:gd name="connsiteY1" fmla="*/ 2121212 h 2551979"/>
                <a:gd name="connsiteX2" fmla="*/ 1543302 w 5741773"/>
                <a:gd name="connsiteY2" fmla="*/ 1168410 h 2551979"/>
                <a:gd name="connsiteX3" fmla="*/ 2305121 w 5741773"/>
                <a:gd name="connsiteY3" fmla="*/ 2541343 h 2551979"/>
                <a:gd name="connsiteX4" fmla="*/ 3313711 w 5741773"/>
                <a:gd name="connsiteY4" fmla="*/ 1798698 h 2551979"/>
                <a:gd name="connsiteX5" fmla="*/ 5115697 w 5741773"/>
                <a:gd name="connsiteY5" fmla="*/ 1680519 h 2551979"/>
                <a:gd name="connsiteX6" fmla="*/ 5741773 w 5741773"/>
                <a:gd name="connsiteY6" fmla="*/ 1260389 h 2551979"/>
                <a:gd name="connsiteX0" fmla="*/ 0 w 5741773"/>
                <a:gd name="connsiteY0" fmla="*/ 0 h 2552356"/>
                <a:gd name="connsiteX1" fmla="*/ 660258 w 5741773"/>
                <a:gd name="connsiteY1" fmla="*/ 2121212 h 2552356"/>
                <a:gd name="connsiteX2" fmla="*/ 1543302 w 5741773"/>
                <a:gd name="connsiteY2" fmla="*/ 1168410 h 2552356"/>
                <a:gd name="connsiteX3" fmla="*/ 2305121 w 5741773"/>
                <a:gd name="connsiteY3" fmla="*/ 2541343 h 2552356"/>
                <a:gd name="connsiteX4" fmla="*/ 3313711 w 5741773"/>
                <a:gd name="connsiteY4" fmla="*/ 1798698 h 2552356"/>
                <a:gd name="connsiteX5" fmla="*/ 5115697 w 5741773"/>
                <a:gd name="connsiteY5" fmla="*/ 1680519 h 2552356"/>
                <a:gd name="connsiteX6" fmla="*/ 5741773 w 5741773"/>
                <a:gd name="connsiteY6" fmla="*/ 1260389 h 2552356"/>
                <a:gd name="connsiteX0" fmla="*/ 0 w 5741773"/>
                <a:gd name="connsiteY0" fmla="*/ 0 h 2550878"/>
                <a:gd name="connsiteX1" fmla="*/ 660258 w 5741773"/>
                <a:gd name="connsiteY1" fmla="*/ 2121212 h 2550878"/>
                <a:gd name="connsiteX2" fmla="*/ 1543302 w 5741773"/>
                <a:gd name="connsiteY2" fmla="*/ 1168410 h 2550878"/>
                <a:gd name="connsiteX3" fmla="*/ 2305121 w 5741773"/>
                <a:gd name="connsiteY3" fmla="*/ 2541343 h 2550878"/>
                <a:gd name="connsiteX4" fmla="*/ 3334367 w 5741773"/>
                <a:gd name="connsiteY4" fmla="*/ 1764322 h 2550878"/>
                <a:gd name="connsiteX5" fmla="*/ 5115697 w 5741773"/>
                <a:gd name="connsiteY5" fmla="*/ 1680519 h 2550878"/>
                <a:gd name="connsiteX6" fmla="*/ 5741773 w 5741773"/>
                <a:gd name="connsiteY6" fmla="*/ 1260389 h 2550878"/>
                <a:gd name="connsiteX0" fmla="*/ 0 w 5741773"/>
                <a:gd name="connsiteY0" fmla="*/ 0 h 2550560"/>
                <a:gd name="connsiteX1" fmla="*/ 660258 w 5741773"/>
                <a:gd name="connsiteY1" fmla="*/ 2121212 h 2550560"/>
                <a:gd name="connsiteX2" fmla="*/ 1543302 w 5741773"/>
                <a:gd name="connsiteY2" fmla="*/ 1168410 h 2550560"/>
                <a:gd name="connsiteX3" fmla="*/ 2284466 w 5741773"/>
                <a:gd name="connsiteY3" fmla="*/ 2541343 h 2550560"/>
                <a:gd name="connsiteX4" fmla="*/ 3334367 w 5741773"/>
                <a:gd name="connsiteY4" fmla="*/ 1764322 h 2550560"/>
                <a:gd name="connsiteX5" fmla="*/ 5115697 w 5741773"/>
                <a:gd name="connsiteY5" fmla="*/ 1680519 h 2550560"/>
                <a:gd name="connsiteX6" fmla="*/ 5741773 w 5741773"/>
                <a:gd name="connsiteY6" fmla="*/ 1260389 h 2550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41773" h="2550560">
                  <a:moveTo>
                    <a:pt x="0" y="0"/>
                  </a:moveTo>
                  <a:cubicBezTo>
                    <a:pt x="227913" y="974124"/>
                    <a:pt x="403041" y="1926477"/>
                    <a:pt x="660258" y="2121212"/>
                  </a:cubicBezTo>
                  <a:cubicBezTo>
                    <a:pt x="917475" y="2315947"/>
                    <a:pt x="1272601" y="1098388"/>
                    <a:pt x="1543302" y="1168410"/>
                  </a:cubicBezTo>
                  <a:cubicBezTo>
                    <a:pt x="1814003" y="1238432"/>
                    <a:pt x="1985955" y="2442024"/>
                    <a:pt x="2284466" y="2541343"/>
                  </a:cubicBezTo>
                  <a:cubicBezTo>
                    <a:pt x="2582977" y="2640662"/>
                    <a:pt x="2862495" y="1907793"/>
                    <a:pt x="3334367" y="1764322"/>
                  </a:cubicBezTo>
                  <a:cubicBezTo>
                    <a:pt x="3806239" y="1620851"/>
                    <a:pt x="4747740" y="1758779"/>
                    <a:pt x="5115697" y="1680519"/>
                  </a:cubicBezTo>
                  <a:cubicBezTo>
                    <a:pt x="5483654" y="1602259"/>
                    <a:pt x="5644292" y="1357870"/>
                    <a:pt x="5741773" y="1260389"/>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97BC521F-D2D0-E3CE-3AD6-C968F0945FBE}"/>
                </a:ext>
              </a:extLst>
            </p:cNvPr>
            <p:cNvSpPr/>
            <p:nvPr/>
          </p:nvSpPr>
          <p:spPr>
            <a:xfrm>
              <a:off x="3225085" y="2686069"/>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89CE3B58-7A7B-172D-89D2-B3CFFD52E0B6}"/>
                </a:ext>
              </a:extLst>
            </p:cNvPr>
            <p:cNvSpPr/>
            <p:nvPr/>
          </p:nvSpPr>
          <p:spPr>
            <a:xfrm>
              <a:off x="3400337" y="3262054"/>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81F6CC62-E7B4-8D16-94F5-FAEF87E50EE3}"/>
                </a:ext>
              </a:extLst>
            </p:cNvPr>
            <p:cNvSpPr/>
            <p:nvPr/>
          </p:nvSpPr>
          <p:spPr>
            <a:xfrm>
              <a:off x="3552737" y="3764788"/>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E1153DF3-00ED-CCCF-5BD1-43492BF04E80}"/>
                </a:ext>
              </a:extLst>
            </p:cNvPr>
            <p:cNvSpPr/>
            <p:nvPr/>
          </p:nvSpPr>
          <p:spPr>
            <a:xfrm>
              <a:off x="3812209" y="4126823"/>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1A6736FF-43B2-B600-8FB5-0E805B4C6810}"/>
                </a:ext>
              </a:extLst>
            </p:cNvPr>
            <p:cNvSpPr/>
            <p:nvPr/>
          </p:nvSpPr>
          <p:spPr>
            <a:xfrm>
              <a:off x="7593186" y="3722062"/>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6E8D2BE9-5FE5-D25B-AAA7-4A3D38DD4508}"/>
                </a:ext>
              </a:extLst>
            </p:cNvPr>
            <p:cNvSpPr/>
            <p:nvPr/>
          </p:nvSpPr>
          <p:spPr>
            <a:xfrm>
              <a:off x="7822287" y="3722062"/>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54A39860-44D0-924C-BE4C-AF272596D149}"/>
                </a:ext>
              </a:extLst>
            </p:cNvPr>
            <p:cNvSpPr/>
            <p:nvPr/>
          </p:nvSpPr>
          <p:spPr>
            <a:xfrm>
              <a:off x="8053835" y="3723137"/>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FB52C92D-54A5-3124-3DEC-2FE84B97FCFD}"/>
                </a:ext>
              </a:extLst>
            </p:cNvPr>
            <p:cNvSpPr/>
            <p:nvPr/>
          </p:nvSpPr>
          <p:spPr>
            <a:xfrm>
              <a:off x="8282936" y="3676621"/>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E253D689-B76F-E5A0-D77B-202981D0244D}"/>
                </a:ext>
              </a:extLst>
            </p:cNvPr>
            <p:cNvSpPr/>
            <p:nvPr/>
          </p:nvSpPr>
          <p:spPr>
            <a:xfrm>
              <a:off x="8502183" y="3601582"/>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211A0593-F8A7-9AF6-7AD8-3FEECD23D7EB}"/>
                </a:ext>
              </a:extLst>
            </p:cNvPr>
            <p:cNvSpPr/>
            <p:nvPr/>
          </p:nvSpPr>
          <p:spPr>
            <a:xfrm>
              <a:off x="8716276" y="3423054"/>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1" name="Straight Connector 20">
              <a:extLst>
                <a:ext uri="{FF2B5EF4-FFF2-40B4-BE49-F238E27FC236}">
                  <a16:creationId xmlns:a16="http://schemas.microsoft.com/office/drawing/2014/main" id="{B3E5AEA6-0AA9-AC07-135B-4D5D0276D97E}"/>
                </a:ext>
              </a:extLst>
            </p:cNvPr>
            <p:cNvCxnSpPr>
              <a:cxnSpLocks/>
            </p:cNvCxnSpPr>
            <p:nvPr/>
          </p:nvCxnSpPr>
          <p:spPr>
            <a:xfrm>
              <a:off x="3915668" y="4335209"/>
              <a:ext cx="0" cy="64242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14FC3C72-D152-74BE-8F28-3057AC39D1D0}"/>
                </a:ext>
              </a:extLst>
            </p:cNvPr>
            <p:cNvCxnSpPr>
              <a:cxnSpLocks/>
            </p:cNvCxnSpPr>
            <p:nvPr/>
          </p:nvCxnSpPr>
          <p:spPr>
            <a:xfrm>
              <a:off x="5546234" y="4684160"/>
              <a:ext cx="0" cy="293476"/>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3" name="Freeform 30">
              <a:extLst>
                <a:ext uri="{FF2B5EF4-FFF2-40B4-BE49-F238E27FC236}">
                  <a16:creationId xmlns:a16="http://schemas.microsoft.com/office/drawing/2014/main" id="{453DF260-DCEB-7BEE-F9A6-2B39DE9B5071}"/>
                </a:ext>
              </a:extLst>
            </p:cNvPr>
            <p:cNvSpPr/>
            <p:nvPr/>
          </p:nvSpPr>
          <p:spPr>
            <a:xfrm>
              <a:off x="3432593" y="2797264"/>
              <a:ext cx="125289" cy="474387"/>
            </a:xfrm>
            <a:custGeom>
              <a:avLst/>
              <a:gdLst>
                <a:gd name="connsiteX0" fmla="*/ 378135 w 503424"/>
                <a:gd name="connsiteY0" fmla="*/ 0 h 1216908"/>
                <a:gd name="connsiteX1" fmla="*/ 481263 w 503424"/>
                <a:gd name="connsiteY1" fmla="*/ 474387 h 1216908"/>
                <a:gd name="connsiteX2" fmla="*/ 0 w 503424"/>
                <a:gd name="connsiteY2" fmla="*/ 1216908 h 1216908"/>
                <a:gd name="connsiteX0" fmla="*/ 0 w 125289"/>
                <a:gd name="connsiteY0" fmla="*/ 0 h 474387"/>
                <a:gd name="connsiteX1" fmla="*/ 103128 w 125289"/>
                <a:gd name="connsiteY1" fmla="*/ 474387 h 474387"/>
              </a:gdLst>
              <a:ahLst/>
              <a:cxnLst>
                <a:cxn ang="0">
                  <a:pos x="connsiteX0" y="connsiteY0"/>
                </a:cxn>
                <a:cxn ang="0">
                  <a:pos x="connsiteX1" y="connsiteY1"/>
                </a:cxn>
              </a:cxnLst>
              <a:rect l="l" t="t" r="r" b="b"/>
              <a:pathLst>
                <a:path w="125289" h="474387">
                  <a:moveTo>
                    <a:pt x="0" y="0"/>
                  </a:moveTo>
                  <a:cubicBezTo>
                    <a:pt x="83075" y="135784"/>
                    <a:pt x="166150" y="271569"/>
                    <a:pt x="103128" y="474387"/>
                  </a:cubicBezTo>
                </a:path>
              </a:pathLst>
            </a:custGeom>
            <a:noFill/>
            <a:ln w="15875">
              <a:solidFill>
                <a:schemeClr val="tx1"/>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31">
              <a:extLst>
                <a:ext uri="{FF2B5EF4-FFF2-40B4-BE49-F238E27FC236}">
                  <a16:creationId xmlns:a16="http://schemas.microsoft.com/office/drawing/2014/main" id="{5065715C-0DB5-B52E-604C-97245E20E7EC}"/>
                </a:ext>
              </a:extLst>
            </p:cNvPr>
            <p:cNvSpPr/>
            <p:nvPr/>
          </p:nvSpPr>
          <p:spPr>
            <a:xfrm>
              <a:off x="3611394" y="3389555"/>
              <a:ext cx="89220" cy="373446"/>
            </a:xfrm>
            <a:custGeom>
              <a:avLst/>
              <a:gdLst>
                <a:gd name="connsiteX0" fmla="*/ 378135 w 503424"/>
                <a:gd name="connsiteY0" fmla="*/ 0 h 1216908"/>
                <a:gd name="connsiteX1" fmla="*/ 481263 w 503424"/>
                <a:gd name="connsiteY1" fmla="*/ 474387 h 1216908"/>
                <a:gd name="connsiteX2" fmla="*/ 0 w 503424"/>
                <a:gd name="connsiteY2" fmla="*/ 1216908 h 1216908"/>
                <a:gd name="connsiteX0" fmla="*/ 0 w 125289"/>
                <a:gd name="connsiteY0" fmla="*/ 0 h 474387"/>
                <a:gd name="connsiteX1" fmla="*/ 103128 w 125289"/>
                <a:gd name="connsiteY1" fmla="*/ 474387 h 474387"/>
                <a:gd name="connsiteX0" fmla="*/ 0 w 87756"/>
                <a:gd name="connsiteY0" fmla="*/ 0 h 373446"/>
                <a:gd name="connsiteX1" fmla="*/ 55626 w 87756"/>
                <a:gd name="connsiteY1" fmla="*/ 373446 h 373446"/>
                <a:gd name="connsiteX0" fmla="*/ 0 w 81508"/>
                <a:gd name="connsiteY0" fmla="*/ 0 h 373446"/>
                <a:gd name="connsiteX1" fmla="*/ 55626 w 81508"/>
                <a:gd name="connsiteY1" fmla="*/ 373446 h 373446"/>
                <a:gd name="connsiteX0" fmla="*/ 0 w 89220"/>
                <a:gd name="connsiteY0" fmla="*/ 0 h 373446"/>
                <a:gd name="connsiteX1" fmla="*/ 55626 w 89220"/>
                <a:gd name="connsiteY1" fmla="*/ 373446 h 373446"/>
              </a:gdLst>
              <a:ahLst/>
              <a:cxnLst>
                <a:cxn ang="0">
                  <a:pos x="connsiteX0" y="connsiteY0"/>
                </a:cxn>
                <a:cxn ang="0">
                  <a:pos x="connsiteX1" y="connsiteY1"/>
                </a:cxn>
              </a:cxnLst>
              <a:rect l="l" t="t" r="r" b="b"/>
              <a:pathLst>
                <a:path w="89220" h="373446">
                  <a:moveTo>
                    <a:pt x="0" y="0"/>
                  </a:moveTo>
                  <a:cubicBezTo>
                    <a:pt x="89012" y="112034"/>
                    <a:pt x="118648" y="170628"/>
                    <a:pt x="55626" y="373446"/>
                  </a:cubicBezTo>
                </a:path>
              </a:pathLst>
            </a:custGeom>
            <a:noFill/>
            <a:ln w="15875">
              <a:solidFill>
                <a:schemeClr val="tx1"/>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32">
              <a:extLst>
                <a:ext uri="{FF2B5EF4-FFF2-40B4-BE49-F238E27FC236}">
                  <a16:creationId xmlns:a16="http://schemas.microsoft.com/office/drawing/2014/main" id="{B56EA074-15A7-03BB-35C8-952113A0C549}"/>
                </a:ext>
              </a:extLst>
            </p:cNvPr>
            <p:cNvSpPr/>
            <p:nvPr/>
          </p:nvSpPr>
          <p:spPr>
            <a:xfrm rot="20025064">
              <a:off x="3823590" y="3871060"/>
              <a:ext cx="54581" cy="263886"/>
            </a:xfrm>
            <a:custGeom>
              <a:avLst/>
              <a:gdLst>
                <a:gd name="connsiteX0" fmla="*/ 378135 w 503424"/>
                <a:gd name="connsiteY0" fmla="*/ 0 h 1216908"/>
                <a:gd name="connsiteX1" fmla="*/ 481263 w 503424"/>
                <a:gd name="connsiteY1" fmla="*/ 474387 h 1216908"/>
                <a:gd name="connsiteX2" fmla="*/ 0 w 503424"/>
                <a:gd name="connsiteY2" fmla="*/ 1216908 h 1216908"/>
                <a:gd name="connsiteX0" fmla="*/ 0 w 125289"/>
                <a:gd name="connsiteY0" fmla="*/ 0 h 474387"/>
                <a:gd name="connsiteX1" fmla="*/ 103128 w 125289"/>
                <a:gd name="connsiteY1" fmla="*/ 474387 h 474387"/>
                <a:gd name="connsiteX0" fmla="*/ 0 w 87756"/>
                <a:gd name="connsiteY0" fmla="*/ 0 h 373446"/>
                <a:gd name="connsiteX1" fmla="*/ 55626 w 87756"/>
                <a:gd name="connsiteY1" fmla="*/ 373446 h 373446"/>
                <a:gd name="connsiteX0" fmla="*/ 0 w 81508"/>
                <a:gd name="connsiteY0" fmla="*/ 0 h 373446"/>
                <a:gd name="connsiteX1" fmla="*/ 55626 w 81508"/>
                <a:gd name="connsiteY1" fmla="*/ 373446 h 373446"/>
                <a:gd name="connsiteX0" fmla="*/ 0 w 89220"/>
                <a:gd name="connsiteY0" fmla="*/ 0 h 373446"/>
                <a:gd name="connsiteX1" fmla="*/ 55626 w 89220"/>
                <a:gd name="connsiteY1" fmla="*/ 373446 h 373446"/>
                <a:gd name="connsiteX0" fmla="*/ 0 w 59567"/>
                <a:gd name="connsiteY0" fmla="*/ 0 h 302030"/>
                <a:gd name="connsiteX1" fmla="*/ 4779 w 59567"/>
                <a:gd name="connsiteY1" fmla="*/ 302030 h 302030"/>
                <a:gd name="connsiteX0" fmla="*/ 0 w 53494"/>
                <a:gd name="connsiteY0" fmla="*/ 0 h 302030"/>
                <a:gd name="connsiteX1" fmla="*/ 4779 w 53494"/>
                <a:gd name="connsiteY1" fmla="*/ 302030 h 302030"/>
                <a:gd name="connsiteX0" fmla="*/ 0 w 45774"/>
                <a:gd name="connsiteY0" fmla="*/ 0 h 302030"/>
                <a:gd name="connsiteX1" fmla="*/ 4779 w 45774"/>
                <a:gd name="connsiteY1" fmla="*/ 302030 h 302030"/>
                <a:gd name="connsiteX0" fmla="*/ 0 w 41543"/>
                <a:gd name="connsiteY0" fmla="*/ 0 h 302030"/>
                <a:gd name="connsiteX1" fmla="*/ 4779 w 41543"/>
                <a:gd name="connsiteY1" fmla="*/ 302030 h 302030"/>
                <a:gd name="connsiteX0" fmla="*/ 0 w 54140"/>
                <a:gd name="connsiteY0" fmla="*/ 0 h 263886"/>
                <a:gd name="connsiteX1" fmla="*/ 23589 w 54140"/>
                <a:gd name="connsiteY1" fmla="*/ 263886 h 263886"/>
                <a:gd name="connsiteX0" fmla="*/ 0 w 71416"/>
                <a:gd name="connsiteY0" fmla="*/ 0 h 263886"/>
                <a:gd name="connsiteX1" fmla="*/ 23589 w 71416"/>
                <a:gd name="connsiteY1" fmla="*/ 263886 h 263886"/>
                <a:gd name="connsiteX0" fmla="*/ 0 w 60414"/>
                <a:gd name="connsiteY0" fmla="*/ 0 h 263886"/>
                <a:gd name="connsiteX1" fmla="*/ 23589 w 60414"/>
                <a:gd name="connsiteY1" fmla="*/ 263886 h 263886"/>
                <a:gd name="connsiteX0" fmla="*/ 0 w 54581"/>
                <a:gd name="connsiteY0" fmla="*/ 0 h 263886"/>
                <a:gd name="connsiteX1" fmla="*/ 23589 w 54581"/>
                <a:gd name="connsiteY1" fmla="*/ 263886 h 263886"/>
              </a:gdLst>
              <a:ahLst/>
              <a:cxnLst>
                <a:cxn ang="0">
                  <a:pos x="connsiteX0" y="connsiteY0"/>
                </a:cxn>
                <a:cxn ang="0">
                  <a:pos x="connsiteX1" y="connsiteY1"/>
                </a:cxn>
              </a:cxnLst>
              <a:rect l="l" t="t" r="r" b="b"/>
              <a:pathLst>
                <a:path w="54581" h="263886">
                  <a:moveTo>
                    <a:pt x="0" y="0"/>
                  </a:moveTo>
                  <a:cubicBezTo>
                    <a:pt x="40506" y="33690"/>
                    <a:pt x="86611" y="61068"/>
                    <a:pt x="23589" y="263886"/>
                  </a:cubicBezTo>
                </a:path>
              </a:pathLst>
            </a:custGeom>
            <a:noFill/>
            <a:ln w="15875">
              <a:solidFill>
                <a:schemeClr val="tx1"/>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34">
              <a:extLst>
                <a:ext uri="{FF2B5EF4-FFF2-40B4-BE49-F238E27FC236}">
                  <a16:creationId xmlns:a16="http://schemas.microsoft.com/office/drawing/2014/main" id="{E896944A-F93C-ED6C-C8E7-BFEBC83AE3F8}"/>
                </a:ext>
              </a:extLst>
            </p:cNvPr>
            <p:cNvSpPr/>
            <p:nvPr/>
          </p:nvSpPr>
          <p:spPr>
            <a:xfrm>
              <a:off x="7719236" y="3653267"/>
              <a:ext cx="172815" cy="81782"/>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Lst>
              <a:ahLst/>
              <a:cxnLst>
                <a:cxn ang="0">
                  <a:pos x="connsiteX0" y="connsiteY0"/>
                </a:cxn>
                <a:cxn ang="0">
                  <a:pos x="connsiteX1" y="connsiteY1"/>
                </a:cxn>
              </a:cxnLst>
              <a:rect l="l" t="t" r="r" b="b"/>
              <a:pathLst>
                <a:path w="207335" h="52179">
                  <a:moveTo>
                    <a:pt x="0" y="52179"/>
                  </a:moveTo>
                  <a:cubicBezTo>
                    <a:pt x="55821" y="6990"/>
                    <a:pt x="111642" y="-38198"/>
                    <a:pt x="207335" y="52179"/>
                  </a:cubicBezTo>
                </a:path>
              </a:pathLst>
            </a:custGeom>
            <a:noFill/>
            <a:ln w="9525">
              <a:solidFill>
                <a:schemeClr val="tx1"/>
              </a:solidFill>
              <a:headEnd type="arrow" w="sm" len="sm"/>
              <a:tailEnd type="arrow"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27" name="Freeform 35">
              <a:extLst>
                <a:ext uri="{FF2B5EF4-FFF2-40B4-BE49-F238E27FC236}">
                  <a16:creationId xmlns:a16="http://schemas.microsoft.com/office/drawing/2014/main" id="{2E10E31B-3415-066F-EDCF-FB40BC169169}"/>
                </a:ext>
              </a:extLst>
            </p:cNvPr>
            <p:cNvSpPr/>
            <p:nvPr/>
          </p:nvSpPr>
          <p:spPr>
            <a:xfrm>
              <a:off x="7911125" y="3612628"/>
              <a:ext cx="206863" cy="114082"/>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 name="connsiteX0" fmla="*/ 0 w 207335"/>
                <a:gd name="connsiteY0" fmla="*/ 89532 h 89532"/>
                <a:gd name="connsiteX1" fmla="*/ 207335 w 207335"/>
                <a:gd name="connsiteY1" fmla="*/ 89532 h 89532"/>
                <a:gd name="connsiteX0" fmla="*/ 0 w 207335"/>
                <a:gd name="connsiteY0" fmla="*/ 91871 h 91871"/>
                <a:gd name="connsiteX1" fmla="*/ 207335 w 207335"/>
                <a:gd name="connsiteY1" fmla="*/ 91871 h 91871"/>
                <a:gd name="connsiteX0" fmla="*/ 0 w 207335"/>
                <a:gd name="connsiteY0" fmla="*/ 93068 h 93068"/>
                <a:gd name="connsiteX1" fmla="*/ 207335 w 207335"/>
                <a:gd name="connsiteY1" fmla="*/ 93068 h 93068"/>
              </a:gdLst>
              <a:ahLst/>
              <a:cxnLst>
                <a:cxn ang="0">
                  <a:pos x="connsiteX0" y="connsiteY0"/>
                </a:cxn>
                <a:cxn ang="0">
                  <a:pos x="connsiteX1" y="connsiteY1"/>
                </a:cxn>
              </a:cxnLst>
              <a:rect l="l" t="t" r="r" b="b"/>
              <a:pathLst>
                <a:path w="207335" h="93068">
                  <a:moveTo>
                    <a:pt x="0" y="93068"/>
                  </a:moveTo>
                  <a:cubicBezTo>
                    <a:pt x="55821" y="34944"/>
                    <a:pt x="98386" y="-83544"/>
                    <a:pt x="207335" y="93068"/>
                  </a:cubicBezTo>
                </a:path>
              </a:pathLst>
            </a:custGeom>
            <a:noFill/>
            <a:ln w="9525">
              <a:solidFill>
                <a:schemeClr val="tx1"/>
              </a:solidFill>
              <a:headEnd type="arrow" w="sm" len="sm"/>
              <a:tailEnd type="arrow"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28" name="Freeform 36">
              <a:extLst>
                <a:ext uri="{FF2B5EF4-FFF2-40B4-BE49-F238E27FC236}">
                  <a16:creationId xmlns:a16="http://schemas.microsoft.com/office/drawing/2014/main" id="{DF652C67-4CFC-BF23-1AB6-BAF79957E5C9}"/>
                </a:ext>
              </a:extLst>
            </p:cNvPr>
            <p:cNvSpPr/>
            <p:nvPr/>
          </p:nvSpPr>
          <p:spPr>
            <a:xfrm>
              <a:off x="8154333" y="3565641"/>
              <a:ext cx="186066" cy="166419"/>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 name="connsiteX0" fmla="*/ 0 w 207335"/>
                <a:gd name="connsiteY0" fmla="*/ 89532 h 89532"/>
                <a:gd name="connsiteX1" fmla="*/ 207335 w 207335"/>
                <a:gd name="connsiteY1" fmla="*/ 89532 h 89532"/>
                <a:gd name="connsiteX0" fmla="*/ 0 w 207335"/>
                <a:gd name="connsiteY0" fmla="*/ 91871 h 91871"/>
                <a:gd name="connsiteX1" fmla="*/ 207335 w 207335"/>
                <a:gd name="connsiteY1" fmla="*/ 91871 h 91871"/>
                <a:gd name="connsiteX0" fmla="*/ 0 w 207335"/>
                <a:gd name="connsiteY0" fmla="*/ 93068 h 93068"/>
                <a:gd name="connsiteX1" fmla="*/ 207335 w 207335"/>
                <a:gd name="connsiteY1" fmla="*/ 93068 h 93068"/>
                <a:gd name="connsiteX0" fmla="*/ 0 w 189659"/>
                <a:gd name="connsiteY0" fmla="*/ 126555 h 126555"/>
                <a:gd name="connsiteX1" fmla="*/ 189659 w 189659"/>
                <a:gd name="connsiteY1" fmla="*/ 79126 h 126555"/>
                <a:gd name="connsiteX0" fmla="*/ 0 w 189659"/>
                <a:gd name="connsiteY0" fmla="*/ 139002 h 139002"/>
                <a:gd name="connsiteX1" fmla="*/ 189659 w 189659"/>
                <a:gd name="connsiteY1" fmla="*/ 91573 h 139002"/>
                <a:gd name="connsiteX0" fmla="*/ 0 w 189659"/>
                <a:gd name="connsiteY0" fmla="*/ 146588 h 146588"/>
                <a:gd name="connsiteX1" fmla="*/ 189659 w 189659"/>
                <a:gd name="connsiteY1" fmla="*/ 99159 h 146588"/>
                <a:gd name="connsiteX0" fmla="*/ 0 w 189659"/>
                <a:gd name="connsiteY0" fmla="*/ 134974 h 134974"/>
                <a:gd name="connsiteX1" fmla="*/ 189659 w 189659"/>
                <a:gd name="connsiteY1" fmla="*/ 104792 h 134974"/>
              </a:gdLst>
              <a:ahLst/>
              <a:cxnLst>
                <a:cxn ang="0">
                  <a:pos x="connsiteX0" y="connsiteY0"/>
                </a:cxn>
                <a:cxn ang="0">
                  <a:pos x="connsiteX1" y="connsiteY1"/>
                </a:cxn>
              </a:cxnLst>
              <a:rect l="l" t="t" r="r" b="b"/>
              <a:pathLst>
                <a:path w="189659" h="134974">
                  <a:moveTo>
                    <a:pt x="0" y="134974"/>
                  </a:moveTo>
                  <a:cubicBezTo>
                    <a:pt x="33725" y="25110"/>
                    <a:pt x="102805" y="-89067"/>
                    <a:pt x="189659" y="104792"/>
                  </a:cubicBezTo>
                </a:path>
              </a:pathLst>
            </a:custGeom>
            <a:noFill/>
            <a:ln w="9525">
              <a:solidFill>
                <a:schemeClr val="tx1"/>
              </a:solidFill>
              <a:headEnd type="arrow" w="sm" len="sm"/>
              <a:tailEnd type="arrow"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29" name="Freeform 37">
              <a:extLst>
                <a:ext uri="{FF2B5EF4-FFF2-40B4-BE49-F238E27FC236}">
                  <a16:creationId xmlns:a16="http://schemas.microsoft.com/office/drawing/2014/main" id="{6F5F7F1C-9668-5DEF-A6D4-47601CECBF4C}"/>
                </a:ext>
              </a:extLst>
            </p:cNvPr>
            <p:cNvSpPr/>
            <p:nvPr/>
          </p:nvSpPr>
          <p:spPr>
            <a:xfrm>
              <a:off x="8618329" y="3225172"/>
              <a:ext cx="199198" cy="382547"/>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 name="connsiteX0" fmla="*/ 0 w 207335"/>
                <a:gd name="connsiteY0" fmla="*/ 89532 h 89532"/>
                <a:gd name="connsiteX1" fmla="*/ 207335 w 207335"/>
                <a:gd name="connsiteY1" fmla="*/ 89532 h 89532"/>
                <a:gd name="connsiteX0" fmla="*/ 0 w 207335"/>
                <a:gd name="connsiteY0" fmla="*/ 91871 h 91871"/>
                <a:gd name="connsiteX1" fmla="*/ 207335 w 207335"/>
                <a:gd name="connsiteY1" fmla="*/ 91871 h 91871"/>
                <a:gd name="connsiteX0" fmla="*/ 0 w 207335"/>
                <a:gd name="connsiteY0" fmla="*/ 93068 h 93068"/>
                <a:gd name="connsiteX1" fmla="*/ 207335 w 207335"/>
                <a:gd name="connsiteY1" fmla="*/ 93068 h 93068"/>
                <a:gd name="connsiteX0" fmla="*/ 0 w 189659"/>
                <a:gd name="connsiteY0" fmla="*/ 126555 h 126555"/>
                <a:gd name="connsiteX1" fmla="*/ 189659 w 189659"/>
                <a:gd name="connsiteY1" fmla="*/ 79126 h 126555"/>
                <a:gd name="connsiteX0" fmla="*/ 0 w 189659"/>
                <a:gd name="connsiteY0" fmla="*/ 139002 h 139002"/>
                <a:gd name="connsiteX1" fmla="*/ 189659 w 189659"/>
                <a:gd name="connsiteY1" fmla="*/ 91573 h 139002"/>
                <a:gd name="connsiteX0" fmla="*/ 0 w 189659"/>
                <a:gd name="connsiteY0" fmla="*/ 146588 h 146588"/>
                <a:gd name="connsiteX1" fmla="*/ 189659 w 189659"/>
                <a:gd name="connsiteY1" fmla="*/ 99159 h 146588"/>
                <a:gd name="connsiteX0" fmla="*/ 0 w 203799"/>
                <a:gd name="connsiteY0" fmla="*/ 214620 h 214620"/>
                <a:gd name="connsiteX1" fmla="*/ 203799 w 203799"/>
                <a:gd name="connsiteY1" fmla="*/ 76644 h 214620"/>
                <a:gd name="connsiteX0" fmla="*/ 0 w 208513"/>
                <a:gd name="connsiteY0" fmla="*/ 232145 h 232144"/>
                <a:gd name="connsiteX1" fmla="*/ 208513 w 208513"/>
                <a:gd name="connsiteY1" fmla="*/ 72611 h 232144"/>
                <a:gd name="connsiteX0" fmla="*/ 0 w 199086"/>
                <a:gd name="connsiteY0" fmla="*/ 207727 h 207727"/>
                <a:gd name="connsiteX1" fmla="*/ 199086 w 199086"/>
                <a:gd name="connsiteY1" fmla="*/ 78375 h 207727"/>
                <a:gd name="connsiteX0" fmla="*/ 0 w 199086"/>
                <a:gd name="connsiteY0" fmla="*/ 225087 h 225087"/>
                <a:gd name="connsiteX1" fmla="*/ 199086 w 199086"/>
                <a:gd name="connsiteY1" fmla="*/ 74176 h 225087"/>
                <a:gd name="connsiteX0" fmla="*/ 0 w 199086"/>
                <a:gd name="connsiteY0" fmla="*/ 270325 h 270325"/>
                <a:gd name="connsiteX1" fmla="*/ 199086 w 199086"/>
                <a:gd name="connsiteY1" fmla="*/ 119414 h 270325"/>
                <a:gd name="connsiteX0" fmla="*/ 0 w 199086"/>
                <a:gd name="connsiteY0" fmla="*/ 311443 h 311443"/>
                <a:gd name="connsiteX1" fmla="*/ 199086 w 199086"/>
                <a:gd name="connsiteY1" fmla="*/ 160532 h 311443"/>
                <a:gd name="connsiteX0" fmla="*/ 0 w 199086"/>
                <a:gd name="connsiteY0" fmla="*/ 310261 h 310261"/>
                <a:gd name="connsiteX1" fmla="*/ 199086 w 199086"/>
                <a:gd name="connsiteY1" fmla="*/ 159350 h 310261"/>
              </a:gdLst>
              <a:ahLst/>
              <a:cxnLst>
                <a:cxn ang="0">
                  <a:pos x="connsiteX0" y="connsiteY0"/>
                </a:cxn>
                <a:cxn ang="0">
                  <a:pos x="connsiteX1" y="connsiteY1"/>
                </a:cxn>
              </a:cxnLst>
              <a:rect l="l" t="t" r="r" b="b"/>
              <a:pathLst>
                <a:path w="199086" h="310261">
                  <a:moveTo>
                    <a:pt x="0" y="310261"/>
                  </a:moveTo>
                  <a:cubicBezTo>
                    <a:pt x="33725" y="6370"/>
                    <a:pt x="116946" y="-129366"/>
                    <a:pt x="199086" y="159350"/>
                  </a:cubicBezTo>
                </a:path>
              </a:pathLst>
            </a:custGeom>
            <a:noFill/>
            <a:ln w="9525">
              <a:solidFill>
                <a:schemeClr val="tx1"/>
              </a:solidFill>
              <a:headEnd type="arrow" w="sm" len="sm"/>
              <a:tailEnd type="non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30" name="Freeform 38">
              <a:extLst>
                <a:ext uri="{FF2B5EF4-FFF2-40B4-BE49-F238E27FC236}">
                  <a16:creationId xmlns:a16="http://schemas.microsoft.com/office/drawing/2014/main" id="{1F32FA0C-5ABA-2360-1399-D4DB7ADAE935}"/>
                </a:ext>
              </a:extLst>
            </p:cNvPr>
            <p:cNvSpPr/>
            <p:nvPr/>
          </p:nvSpPr>
          <p:spPr>
            <a:xfrm>
              <a:off x="8376617" y="3391749"/>
              <a:ext cx="205494" cy="281714"/>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 name="connsiteX0" fmla="*/ 0 w 207335"/>
                <a:gd name="connsiteY0" fmla="*/ 89532 h 89532"/>
                <a:gd name="connsiteX1" fmla="*/ 207335 w 207335"/>
                <a:gd name="connsiteY1" fmla="*/ 89532 h 89532"/>
                <a:gd name="connsiteX0" fmla="*/ 0 w 207335"/>
                <a:gd name="connsiteY0" fmla="*/ 91871 h 91871"/>
                <a:gd name="connsiteX1" fmla="*/ 207335 w 207335"/>
                <a:gd name="connsiteY1" fmla="*/ 91871 h 91871"/>
                <a:gd name="connsiteX0" fmla="*/ 0 w 207335"/>
                <a:gd name="connsiteY0" fmla="*/ 93068 h 93068"/>
                <a:gd name="connsiteX1" fmla="*/ 207335 w 207335"/>
                <a:gd name="connsiteY1" fmla="*/ 93068 h 93068"/>
                <a:gd name="connsiteX0" fmla="*/ 0 w 189659"/>
                <a:gd name="connsiteY0" fmla="*/ 126555 h 126555"/>
                <a:gd name="connsiteX1" fmla="*/ 189659 w 189659"/>
                <a:gd name="connsiteY1" fmla="*/ 79126 h 126555"/>
                <a:gd name="connsiteX0" fmla="*/ 0 w 189659"/>
                <a:gd name="connsiteY0" fmla="*/ 139002 h 139002"/>
                <a:gd name="connsiteX1" fmla="*/ 189659 w 189659"/>
                <a:gd name="connsiteY1" fmla="*/ 91573 h 139002"/>
                <a:gd name="connsiteX0" fmla="*/ 0 w 189659"/>
                <a:gd name="connsiteY0" fmla="*/ 146588 h 146588"/>
                <a:gd name="connsiteX1" fmla="*/ 189659 w 189659"/>
                <a:gd name="connsiteY1" fmla="*/ 99159 h 146588"/>
                <a:gd name="connsiteX0" fmla="*/ 0 w 189659"/>
                <a:gd name="connsiteY0" fmla="*/ 220930 h 220930"/>
                <a:gd name="connsiteX1" fmla="*/ 189659 w 189659"/>
                <a:gd name="connsiteY1" fmla="*/ 173501 h 220930"/>
                <a:gd name="connsiteX0" fmla="*/ 0 w 189659"/>
                <a:gd name="connsiteY0" fmla="*/ 228483 h 228483"/>
                <a:gd name="connsiteX1" fmla="*/ 189659 w 189659"/>
                <a:gd name="connsiteY1" fmla="*/ 181054 h 228483"/>
              </a:gdLst>
              <a:ahLst/>
              <a:cxnLst>
                <a:cxn ang="0">
                  <a:pos x="connsiteX0" y="connsiteY0"/>
                </a:cxn>
                <a:cxn ang="0">
                  <a:pos x="connsiteX1" y="connsiteY1"/>
                </a:cxn>
              </a:cxnLst>
              <a:rect l="l" t="t" r="r" b="b"/>
              <a:pathLst>
                <a:path w="189659" h="228483">
                  <a:moveTo>
                    <a:pt x="0" y="228483"/>
                  </a:moveTo>
                  <a:cubicBezTo>
                    <a:pt x="6149" y="88437"/>
                    <a:pt x="102805" y="-180964"/>
                    <a:pt x="189659" y="181054"/>
                  </a:cubicBezTo>
                </a:path>
              </a:pathLst>
            </a:custGeom>
            <a:noFill/>
            <a:ln w="9525">
              <a:solidFill>
                <a:schemeClr val="tx1"/>
              </a:solidFill>
              <a:headEnd type="arrow" w="sm" len="sm"/>
              <a:tailEnd type="arrow"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grpSp>
      <p:grpSp>
        <p:nvGrpSpPr>
          <p:cNvPr id="31" name="Group 30">
            <a:extLst>
              <a:ext uri="{FF2B5EF4-FFF2-40B4-BE49-F238E27FC236}">
                <a16:creationId xmlns:a16="http://schemas.microsoft.com/office/drawing/2014/main" id="{BA90F3FB-132C-AF53-F6D3-FBC787BECCD4}"/>
              </a:ext>
            </a:extLst>
          </p:cNvPr>
          <p:cNvGrpSpPr/>
          <p:nvPr/>
        </p:nvGrpSpPr>
        <p:grpSpPr>
          <a:xfrm>
            <a:off x="6544394" y="1108608"/>
            <a:ext cx="4974735" cy="3320949"/>
            <a:chOff x="3917812" y="1667224"/>
            <a:chExt cx="4974735" cy="3320949"/>
          </a:xfrm>
        </p:grpSpPr>
        <p:sp>
          <p:nvSpPr>
            <p:cNvPr id="32" name="Oval 31">
              <a:extLst>
                <a:ext uri="{FF2B5EF4-FFF2-40B4-BE49-F238E27FC236}">
                  <a16:creationId xmlns:a16="http://schemas.microsoft.com/office/drawing/2014/main" id="{4DF22268-FD74-0273-21A5-D87624B36CFC}"/>
                </a:ext>
              </a:extLst>
            </p:cNvPr>
            <p:cNvSpPr/>
            <p:nvPr/>
          </p:nvSpPr>
          <p:spPr>
            <a:xfrm>
              <a:off x="4086225" y="2578101"/>
              <a:ext cx="190500" cy="19050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32">
              <a:extLst>
                <a:ext uri="{FF2B5EF4-FFF2-40B4-BE49-F238E27FC236}">
                  <a16:creationId xmlns:a16="http://schemas.microsoft.com/office/drawing/2014/main" id="{6E9CA306-F027-0695-F4C6-0F3A191647C3}"/>
                </a:ext>
              </a:extLst>
            </p:cNvPr>
            <p:cNvSpPr/>
            <p:nvPr/>
          </p:nvSpPr>
          <p:spPr>
            <a:xfrm>
              <a:off x="4813300" y="3606801"/>
              <a:ext cx="190500" cy="19050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a:extLst>
                <a:ext uri="{FF2B5EF4-FFF2-40B4-BE49-F238E27FC236}">
                  <a16:creationId xmlns:a16="http://schemas.microsoft.com/office/drawing/2014/main" id="{C6C0646D-DE72-160F-A8FE-1945160793F4}"/>
                </a:ext>
              </a:extLst>
            </p:cNvPr>
            <p:cNvSpPr/>
            <p:nvPr/>
          </p:nvSpPr>
          <p:spPr>
            <a:xfrm>
              <a:off x="7537450" y="4476751"/>
              <a:ext cx="190500" cy="19050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Left-Up Arrow 3">
              <a:extLst>
                <a:ext uri="{FF2B5EF4-FFF2-40B4-BE49-F238E27FC236}">
                  <a16:creationId xmlns:a16="http://schemas.microsoft.com/office/drawing/2014/main" id="{009C76D7-2A11-27B1-EBE3-727B04159BBD}"/>
                </a:ext>
              </a:extLst>
            </p:cNvPr>
            <p:cNvSpPr/>
            <p:nvPr/>
          </p:nvSpPr>
          <p:spPr>
            <a:xfrm flipH="1">
              <a:off x="3917812" y="1667224"/>
              <a:ext cx="4974735" cy="3320949"/>
            </a:xfrm>
            <a:prstGeom prst="leftUpArrow">
              <a:avLst>
                <a:gd name="adj1" fmla="val 780"/>
                <a:gd name="adj2" fmla="val 2320"/>
                <a:gd name="adj3" fmla="val 5019"/>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36" name="Freeform 8">
              <a:extLst>
                <a:ext uri="{FF2B5EF4-FFF2-40B4-BE49-F238E27FC236}">
                  <a16:creationId xmlns:a16="http://schemas.microsoft.com/office/drawing/2014/main" id="{51BD7213-EE89-7E54-5F6F-F2EBC93D119B}"/>
                </a:ext>
              </a:extLst>
            </p:cNvPr>
            <p:cNvSpPr/>
            <p:nvPr/>
          </p:nvSpPr>
          <p:spPr>
            <a:xfrm>
              <a:off x="4183911" y="2858386"/>
              <a:ext cx="4467447" cy="1883513"/>
            </a:xfrm>
            <a:custGeom>
              <a:avLst/>
              <a:gdLst>
                <a:gd name="connsiteX0" fmla="*/ 0 w 4494028"/>
                <a:gd name="connsiteY0" fmla="*/ 0 h 1736153"/>
                <a:gd name="connsiteX1" fmla="*/ 715925 w 4494028"/>
                <a:gd name="connsiteY1" fmla="*/ 1041991 h 1736153"/>
                <a:gd name="connsiteX2" fmla="*/ 992372 w 4494028"/>
                <a:gd name="connsiteY2" fmla="*/ 914400 h 1736153"/>
                <a:gd name="connsiteX3" fmla="*/ 1835888 w 4494028"/>
                <a:gd name="connsiteY3" fmla="*/ 1630326 h 1736153"/>
                <a:gd name="connsiteX4" fmla="*/ 4494028 w 4494028"/>
                <a:gd name="connsiteY4" fmla="*/ 1729563 h 1736153"/>
                <a:gd name="connsiteX0" fmla="*/ 0 w 4494028"/>
                <a:gd name="connsiteY0" fmla="*/ 0 h 1736153"/>
                <a:gd name="connsiteX1" fmla="*/ 561753 w 4494028"/>
                <a:gd name="connsiteY1" fmla="*/ 967563 h 1736153"/>
                <a:gd name="connsiteX2" fmla="*/ 992372 w 4494028"/>
                <a:gd name="connsiteY2" fmla="*/ 914400 h 1736153"/>
                <a:gd name="connsiteX3" fmla="*/ 1835888 w 4494028"/>
                <a:gd name="connsiteY3" fmla="*/ 1630326 h 1736153"/>
                <a:gd name="connsiteX4" fmla="*/ 4494028 w 4494028"/>
                <a:gd name="connsiteY4" fmla="*/ 1729563 h 1736153"/>
                <a:gd name="connsiteX0" fmla="*/ 0 w 4494028"/>
                <a:gd name="connsiteY0" fmla="*/ 0 h 1736153"/>
                <a:gd name="connsiteX1" fmla="*/ 561753 w 4494028"/>
                <a:gd name="connsiteY1" fmla="*/ 967563 h 1736153"/>
                <a:gd name="connsiteX2" fmla="*/ 1077433 w 4494028"/>
                <a:gd name="connsiteY2" fmla="*/ 925033 h 1736153"/>
                <a:gd name="connsiteX3" fmla="*/ 1835888 w 4494028"/>
                <a:gd name="connsiteY3" fmla="*/ 1630326 h 1736153"/>
                <a:gd name="connsiteX4" fmla="*/ 4494028 w 4494028"/>
                <a:gd name="connsiteY4" fmla="*/ 1729563 h 1736153"/>
                <a:gd name="connsiteX0" fmla="*/ 0 w 4494028"/>
                <a:gd name="connsiteY0" fmla="*/ 0 h 1736153"/>
                <a:gd name="connsiteX1" fmla="*/ 561753 w 4494028"/>
                <a:gd name="connsiteY1" fmla="*/ 967563 h 1736153"/>
                <a:gd name="connsiteX2" fmla="*/ 1077433 w 4494028"/>
                <a:gd name="connsiteY2" fmla="*/ 925033 h 1736153"/>
                <a:gd name="connsiteX3" fmla="*/ 1835888 w 4494028"/>
                <a:gd name="connsiteY3" fmla="*/ 1630326 h 1736153"/>
                <a:gd name="connsiteX4" fmla="*/ 4494028 w 4494028"/>
                <a:gd name="connsiteY4" fmla="*/ 1729563 h 1736153"/>
                <a:gd name="connsiteX0" fmla="*/ 0 w 4494028"/>
                <a:gd name="connsiteY0" fmla="*/ 0 h 1736153"/>
                <a:gd name="connsiteX1" fmla="*/ 561753 w 4494028"/>
                <a:gd name="connsiteY1" fmla="*/ 967563 h 1736153"/>
                <a:gd name="connsiteX2" fmla="*/ 1077433 w 4494028"/>
                <a:gd name="connsiteY2" fmla="*/ 925033 h 1736153"/>
                <a:gd name="connsiteX3" fmla="*/ 1835888 w 4494028"/>
                <a:gd name="connsiteY3" fmla="*/ 1630326 h 1736153"/>
                <a:gd name="connsiteX4" fmla="*/ 4494028 w 4494028"/>
                <a:gd name="connsiteY4" fmla="*/ 1729563 h 1736153"/>
                <a:gd name="connsiteX0" fmla="*/ 0 w 4494028"/>
                <a:gd name="connsiteY0" fmla="*/ 0 h 1737745"/>
                <a:gd name="connsiteX1" fmla="*/ 561753 w 4494028"/>
                <a:gd name="connsiteY1" fmla="*/ 967563 h 1737745"/>
                <a:gd name="connsiteX2" fmla="*/ 1077433 w 4494028"/>
                <a:gd name="connsiteY2" fmla="*/ 925033 h 1737745"/>
                <a:gd name="connsiteX3" fmla="*/ 1984744 w 4494028"/>
                <a:gd name="connsiteY3" fmla="*/ 1635642 h 1737745"/>
                <a:gd name="connsiteX4" fmla="*/ 4494028 w 4494028"/>
                <a:gd name="connsiteY4" fmla="*/ 1729563 h 1737745"/>
                <a:gd name="connsiteX0" fmla="*/ 0 w 4494028"/>
                <a:gd name="connsiteY0" fmla="*/ 0 h 1737745"/>
                <a:gd name="connsiteX1" fmla="*/ 561753 w 4494028"/>
                <a:gd name="connsiteY1" fmla="*/ 967563 h 1737745"/>
                <a:gd name="connsiteX2" fmla="*/ 1077433 w 4494028"/>
                <a:gd name="connsiteY2" fmla="*/ 925033 h 1737745"/>
                <a:gd name="connsiteX3" fmla="*/ 1984744 w 4494028"/>
                <a:gd name="connsiteY3" fmla="*/ 1635642 h 1737745"/>
                <a:gd name="connsiteX4" fmla="*/ 4494028 w 4494028"/>
                <a:gd name="connsiteY4" fmla="*/ 1729563 h 1737745"/>
                <a:gd name="connsiteX0" fmla="*/ 0 w 4494028"/>
                <a:gd name="connsiteY0" fmla="*/ 0 h 1737745"/>
                <a:gd name="connsiteX1" fmla="*/ 561753 w 4494028"/>
                <a:gd name="connsiteY1" fmla="*/ 967563 h 1737745"/>
                <a:gd name="connsiteX2" fmla="*/ 1045535 w 4494028"/>
                <a:gd name="connsiteY2" fmla="*/ 919717 h 1737745"/>
                <a:gd name="connsiteX3" fmla="*/ 1984744 w 4494028"/>
                <a:gd name="connsiteY3" fmla="*/ 1635642 h 1737745"/>
                <a:gd name="connsiteX4" fmla="*/ 4494028 w 4494028"/>
                <a:gd name="connsiteY4" fmla="*/ 1729563 h 1737745"/>
                <a:gd name="connsiteX0" fmla="*/ 0 w 4494028"/>
                <a:gd name="connsiteY0" fmla="*/ 0 h 1737745"/>
                <a:gd name="connsiteX1" fmla="*/ 561753 w 4494028"/>
                <a:gd name="connsiteY1" fmla="*/ 967563 h 1737745"/>
                <a:gd name="connsiteX2" fmla="*/ 1045535 w 4494028"/>
                <a:gd name="connsiteY2" fmla="*/ 919717 h 1737745"/>
                <a:gd name="connsiteX3" fmla="*/ 1984744 w 4494028"/>
                <a:gd name="connsiteY3" fmla="*/ 1635642 h 1737745"/>
                <a:gd name="connsiteX4" fmla="*/ 4494028 w 4494028"/>
                <a:gd name="connsiteY4" fmla="*/ 1729563 h 1737745"/>
                <a:gd name="connsiteX0" fmla="*/ 0 w 4494028"/>
                <a:gd name="connsiteY0" fmla="*/ 0 h 1843592"/>
                <a:gd name="connsiteX1" fmla="*/ 561753 w 4494028"/>
                <a:gd name="connsiteY1" fmla="*/ 967563 h 1843592"/>
                <a:gd name="connsiteX2" fmla="*/ 1045535 w 4494028"/>
                <a:gd name="connsiteY2" fmla="*/ 919717 h 1843592"/>
                <a:gd name="connsiteX3" fmla="*/ 1984744 w 4494028"/>
                <a:gd name="connsiteY3" fmla="*/ 1635642 h 1843592"/>
                <a:gd name="connsiteX4" fmla="*/ 4494028 w 4494028"/>
                <a:gd name="connsiteY4" fmla="*/ 1729563 h 1843592"/>
                <a:gd name="connsiteX0" fmla="*/ 0 w 4494028"/>
                <a:gd name="connsiteY0" fmla="*/ 0 h 1880330"/>
                <a:gd name="connsiteX1" fmla="*/ 561753 w 4494028"/>
                <a:gd name="connsiteY1" fmla="*/ 967563 h 1880330"/>
                <a:gd name="connsiteX2" fmla="*/ 1045535 w 4494028"/>
                <a:gd name="connsiteY2" fmla="*/ 919717 h 1880330"/>
                <a:gd name="connsiteX3" fmla="*/ 1984744 w 4494028"/>
                <a:gd name="connsiteY3" fmla="*/ 1635642 h 1880330"/>
                <a:gd name="connsiteX4" fmla="*/ 4494028 w 4494028"/>
                <a:gd name="connsiteY4" fmla="*/ 1729563 h 1880330"/>
                <a:gd name="connsiteX0" fmla="*/ 0 w 4494028"/>
                <a:gd name="connsiteY0" fmla="*/ 0 h 1847191"/>
                <a:gd name="connsiteX1" fmla="*/ 561753 w 4494028"/>
                <a:gd name="connsiteY1" fmla="*/ 967563 h 1847191"/>
                <a:gd name="connsiteX2" fmla="*/ 1045535 w 4494028"/>
                <a:gd name="connsiteY2" fmla="*/ 919717 h 1847191"/>
                <a:gd name="connsiteX3" fmla="*/ 1819940 w 4494028"/>
                <a:gd name="connsiteY3" fmla="*/ 1571846 h 1847191"/>
                <a:gd name="connsiteX4" fmla="*/ 4494028 w 4494028"/>
                <a:gd name="connsiteY4" fmla="*/ 1729563 h 1847191"/>
                <a:gd name="connsiteX0" fmla="*/ 0 w 4494028"/>
                <a:gd name="connsiteY0" fmla="*/ 0 h 1871013"/>
                <a:gd name="connsiteX1" fmla="*/ 561753 w 4494028"/>
                <a:gd name="connsiteY1" fmla="*/ 967563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61753 w 4494028"/>
                <a:gd name="connsiteY1" fmla="*/ 967563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61753 w 4494028"/>
                <a:gd name="connsiteY1" fmla="*/ 967563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51121 w 4494028"/>
                <a:gd name="connsiteY1" fmla="*/ 956931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51121 w 4494028"/>
                <a:gd name="connsiteY1" fmla="*/ 956931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51121 w 4494028"/>
                <a:gd name="connsiteY1" fmla="*/ 956931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51121 w 4494028"/>
                <a:gd name="connsiteY1" fmla="*/ 956931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35173 w 4494028"/>
                <a:gd name="connsiteY1" fmla="*/ 930349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35173 w 4494028"/>
                <a:gd name="connsiteY1" fmla="*/ 930349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35173 w 4494028"/>
                <a:gd name="connsiteY1" fmla="*/ 930349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35173 w 4494028"/>
                <a:gd name="connsiteY1" fmla="*/ 930349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19224 w 4494028"/>
                <a:gd name="connsiteY1" fmla="*/ 935666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03275 w 4494028"/>
                <a:gd name="connsiteY1" fmla="*/ 914401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03275 w 4494028"/>
                <a:gd name="connsiteY1" fmla="*/ 914401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492642 w 4494028"/>
                <a:gd name="connsiteY1" fmla="*/ 877187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492642 w 4494028"/>
                <a:gd name="connsiteY1" fmla="*/ 877187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492642 w 4494028"/>
                <a:gd name="connsiteY1" fmla="*/ 877187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492642 w 4494028"/>
                <a:gd name="connsiteY1" fmla="*/ 877187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386317 w 4494028"/>
                <a:gd name="connsiteY1" fmla="*/ 701750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386317 w 4494028"/>
                <a:gd name="connsiteY1" fmla="*/ 701750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386317 w 4494028"/>
                <a:gd name="connsiteY1" fmla="*/ 701750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67447"/>
                <a:gd name="connsiteY0" fmla="*/ 0 h 1865956"/>
                <a:gd name="connsiteX1" fmla="*/ 386317 w 4467447"/>
                <a:gd name="connsiteY1" fmla="*/ 701750 h 1865956"/>
                <a:gd name="connsiteX2" fmla="*/ 1061484 w 4467447"/>
                <a:gd name="connsiteY2" fmla="*/ 935666 h 1865956"/>
                <a:gd name="connsiteX3" fmla="*/ 1819940 w 4467447"/>
                <a:gd name="connsiteY3" fmla="*/ 1571846 h 1865956"/>
                <a:gd name="connsiteX4" fmla="*/ 4467447 w 4467447"/>
                <a:gd name="connsiteY4" fmla="*/ 1718930 h 1865956"/>
                <a:gd name="connsiteX0" fmla="*/ 0 w 4467447"/>
                <a:gd name="connsiteY0" fmla="*/ 0 h 1883513"/>
                <a:gd name="connsiteX1" fmla="*/ 386317 w 4467447"/>
                <a:gd name="connsiteY1" fmla="*/ 701750 h 1883513"/>
                <a:gd name="connsiteX2" fmla="*/ 1061484 w 4467447"/>
                <a:gd name="connsiteY2" fmla="*/ 935666 h 1883513"/>
                <a:gd name="connsiteX3" fmla="*/ 1819940 w 4467447"/>
                <a:gd name="connsiteY3" fmla="*/ 1571846 h 1883513"/>
                <a:gd name="connsiteX4" fmla="*/ 4467447 w 4467447"/>
                <a:gd name="connsiteY4" fmla="*/ 1718930 h 1883513"/>
                <a:gd name="connsiteX0" fmla="*/ 0 w 4467447"/>
                <a:gd name="connsiteY0" fmla="*/ 0 h 1883513"/>
                <a:gd name="connsiteX1" fmla="*/ 386317 w 4467447"/>
                <a:gd name="connsiteY1" fmla="*/ 701750 h 1883513"/>
                <a:gd name="connsiteX2" fmla="*/ 1061484 w 4467447"/>
                <a:gd name="connsiteY2" fmla="*/ 935666 h 1883513"/>
                <a:gd name="connsiteX3" fmla="*/ 1819940 w 4467447"/>
                <a:gd name="connsiteY3" fmla="*/ 1571846 h 1883513"/>
                <a:gd name="connsiteX4" fmla="*/ 4467447 w 4467447"/>
                <a:gd name="connsiteY4" fmla="*/ 1718930 h 1883513"/>
                <a:gd name="connsiteX0" fmla="*/ 0 w 4467447"/>
                <a:gd name="connsiteY0" fmla="*/ 0 h 1883513"/>
                <a:gd name="connsiteX1" fmla="*/ 386317 w 4467447"/>
                <a:gd name="connsiteY1" fmla="*/ 701750 h 1883513"/>
                <a:gd name="connsiteX2" fmla="*/ 1061484 w 4467447"/>
                <a:gd name="connsiteY2" fmla="*/ 935666 h 1883513"/>
                <a:gd name="connsiteX3" fmla="*/ 1819940 w 4467447"/>
                <a:gd name="connsiteY3" fmla="*/ 1571846 h 1883513"/>
                <a:gd name="connsiteX4" fmla="*/ 4467447 w 4467447"/>
                <a:gd name="connsiteY4" fmla="*/ 1718930 h 1883513"/>
                <a:gd name="connsiteX0" fmla="*/ 0 w 4467447"/>
                <a:gd name="connsiteY0" fmla="*/ 0 h 1883513"/>
                <a:gd name="connsiteX1" fmla="*/ 386317 w 4467447"/>
                <a:gd name="connsiteY1" fmla="*/ 701750 h 1883513"/>
                <a:gd name="connsiteX2" fmla="*/ 1061484 w 4467447"/>
                <a:gd name="connsiteY2" fmla="*/ 935666 h 1883513"/>
                <a:gd name="connsiteX3" fmla="*/ 1819940 w 4467447"/>
                <a:gd name="connsiteY3" fmla="*/ 1571846 h 1883513"/>
                <a:gd name="connsiteX4" fmla="*/ 4467447 w 4467447"/>
                <a:gd name="connsiteY4" fmla="*/ 1718930 h 1883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7447" h="1883513">
                  <a:moveTo>
                    <a:pt x="0" y="0"/>
                  </a:moveTo>
                  <a:cubicBezTo>
                    <a:pt x="89195" y="163032"/>
                    <a:pt x="60546" y="46077"/>
                    <a:pt x="386317" y="701750"/>
                  </a:cubicBezTo>
                  <a:cubicBezTo>
                    <a:pt x="712088" y="1357423"/>
                    <a:pt x="843812" y="822548"/>
                    <a:pt x="1061484" y="935666"/>
                  </a:cubicBezTo>
                  <a:cubicBezTo>
                    <a:pt x="1279156" y="1048784"/>
                    <a:pt x="1316075" y="1303079"/>
                    <a:pt x="1819940" y="1571846"/>
                  </a:cubicBezTo>
                  <a:cubicBezTo>
                    <a:pt x="2855433" y="2037315"/>
                    <a:pt x="4027378" y="1888460"/>
                    <a:pt x="4467447" y="1718930"/>
                  </a:cubicBezTo>
                </a:path>
              </a:pathLst>
            </a:custGeom>
            <a:noFill/>
            <a:ln w="28575">
              <a:solidFill>
                <a:srgbClr val="65BB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A87B460D-A855-F896-AEB9-7A4586755A64}"/>
                </a:ext>
              </a:extLst>
            </p:cNvPr>
            <p:cNvSpPr/>
            <p:nvPr/>
          </p:nvSpPr>
          <p:spPr>
            <a:xfrm>
              <a:off x="4138944" y="2817311"/>
              <a:ext cx="85061" cy="8506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05C14481-BBA2-75F4-048C-AECD2ADC5544}"/>
                </a:ext>
              </a:extLst>
            </p:cNvPr>
            <p:cNvSpPr/>
            <p:nvPr/>
          </p:nvSpPr>
          <p:spPr>
            <a:xfrm>
              <a:off x="4866019" y="3846008"/>
              <a:ext cx="85061" cy="8506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309B0A98-DC30-2867-0938-C0FFB3DE24B0}"/>
                </a:ext>
              </a:extLst>
            </p:cNvPr>
            <p:cNvSpPr/>
            <p:nvPr/>
          </p:nvSpPr>
          <p:spPr>
            <a:xfrm>
              <a:off x="4072058" y="2569251"/>
              <a:ext cx="204666" cy="20466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EE4B59BB-AB1D-5F0F-D4D2-338AAEE392AB}"/>
                </a:ext>
              </a:extLst>
            </p:cNvPr>
            <p:cNvSpPr/>
            <p:nvPr/>
          </p:nvSpPr>
          <p:spPr>
            <a:xfrm>
              <a:off x="4804450" y="3596450"/>
              <a:ext cx="204666" cy="204666"/>
            </a:xfrm>
            <a:prstGeom prst="ellipse">
              <a:avLst/>
            </a:prstGeom>
            <a:no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91AFD1C5-D2E8-9D0A-2E9C-C6D550687EDD}"/>
                </a:ext>
              </a:extLst>
            </p:cNvPr>
            <p:cNvSpPr/>
            <p:nvPr/>
          </p:nvSpPr>
          <p:spPr>
            <a:xfrm>
              <a:off x="5633784" y="3953610"/>
              <a:ext cx="204666" cy="204666"/>
            </a:xfrm>
            <a:prstGeom prst="ellipse">
              <a:avLst/>
            </a:prstGeom>
            <a:no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18A3A8F6-654E-1F54-4A5C-6EEDF5647589}"/>
                </a:ext>
              </a:extLst>
            </p:cNvPr>
            <p:cNvSpPr/>
            <p:nvPr/>
          </p:nvSpPr>
          <p:spPr>
            <a:xfrm>
              <a:off x="7523284" y="4469668"/>
              <a:ext cx="204666" cy="204666"/>
            </a:xfrm>
            <a:prstGeom prst="ellipse">
              <a:avLst/>
            </a:prstGeom>
            <a:noFill/>
            <a:ln>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 name="Straight Connector 42">
              <a:extLst>
                <a:ext uri="{FF2B5EF4-FFF2-40B4-BE49-F238E27FC236}">
                  <a16:creationId xmlns:a16="http://schemas.microsoft.com/office/drawing/2014/main" id="{9AAF3B98-39AD-5DC2-DAE0-A45BA545C1A9}"/>
                </a:ext>
              </a:extLst>
            </p:cNvPr>
            <p:cNvCxnSpPr>
              <a:cxnSpLocks/>
            </p:cNvCxnSpPr>
            <p:nvPr/>
          </p:nvCxnSpPr>
          <p:spPr>
            <a:xfrm>
              <a:off x="4276724" y="2817311"/>
              <a:ext cx="213380" cy="357103"/>
            </a:xfrm>
            <a:prstGeom prst="line">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6F6C07D0-931A-39E4-5056-FCEF3D88C9DC}"/>
                </a:ext>
              </a:extLst>
            </p:cNvPr>
            <p:cNvCxnSpPr>
              <a:cxnSpLocks/>
            </p:cNvCxnSpPr>
            <p:nvPr/>
          </p:nvCxnSpPr>
          <p:spPr>
            <a:xfrm>
              <a:off x="7224823" y="4583889"/>
              <a:ext cx="244355" cy="0"/>
            </a:xfrm>
            <a:prstGeom prst="line">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6362D269-FD4A-4991-C4AC-0631A24FEB13}"/>
                </a:ext>
              </a:extLst>
            </p:cNvPr>
            <p:cNvCxnSpPr>
              <a:cxnSpLocks/>
            </p:cNvCxnSpPr>
            <p:nvPr/>
          </p:nvCxnSpPr>
          <p:spPr>
            <a:xfrm flipH="1">
              <a:off x="7781016" y="4577318"/>
              <a:ext cx="246566" cy="0"/>
            </a:xfrm>
            <a:prstGeom prst="line">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27">
              <a:extLst>
                <a:ext uri="{FF2B5EF4-FFF2-40B4-BE49-F238E27FC236}">
                  <a16:creationId xmlns:a16="http://schemas.microsoft.com/office/drawing/2014/main" id="{85798145-C2B0-581E-9A06-4A3BA3903968}"/>
                </a:ext>
              </a:extLst>
            </p:cNvPr>
            <p:cNvSpPr/>
            <p:nvPr/>
          </p:nvSpPr>
          <p:spPr>
            <a:xfrm>
              <a:off x="5087679" y="3669127"/>
              <a:ext cx="239233" cy="36320"/>
            </a:xfrm>
            <a:custGeom>
              <a:avLst/>
              <a:gdLst>
                <a:gd name="connsiteX0" fmla="*/ 0 w 239233"/>
                <a:gd name="connsiteY0" fmla="*/ 36320 h 36320"/>
                <a:gd name="connsiteX1" fmla="*/ 239233 w 239233"/>
                <a:gd name="connsiteY1" fmla="*/ 36320 h 36320"/>
              </a:gdLst>
              <a:ahLst/>
              <a:cxnLst>
                <a:cxn ang="0">
                  <a:pos x="connsiteX0" y="connsiteY0"/>
                </a:cxn>
                <a:cxn ang="0">
                  <a:pos x="connsiteX1" y="connsiteY1"/>
                </a:cxn>
              </a:cxnLst>
              <a:rect l="l" t="t" r="r" b="b"/>
              <a:pathLst>
                <a:path w="239233" h="36320">
                  <a:moveTo>
                    <a:pt x="0" y="36320"/>
                  </a:moveTo>
                  <a:cubicBezTo>
                    <a:pt x="73099" y="4865"/>
                    <a:pt x="146198" y="-26589"/>
                    <a:pt x="239233" y="36320"/>
                  </a:cubicBezTo>
                </a:path>
              </a:pathLst>
            </a:custGeom>
            <a:noFill/>
            <a:ln w="19050">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28">
              <a:extLst>
                <a:ext uri="{FF2B5EF4-FFF2-40B4-BE49-F238E27FC236}">
                  <a16:creationId xmlns:a16="http://schemas.microsoft.com/office/drawing/2014/main" id="{F94FD6FE-F9F4-4455-047D-B0D6C3A90E7E}"/>
                </a:ext>
              </a:extLst>
            </p:cNvPr>
            <p:cNvSpPr/>
            <p:nvPr/>
          </p:nvSpPr>
          <p:spPr>
            <a:xfrm>
              <a:off x="5895753" y="4199860"/>
              <a:ext cx="616689" cy="313661"/>
            </a:xfrm>
            <a:custGeom>
              <a:avLst/>
              <a:gdLst>
                <a:gd name="connsiteX0" fmla="*/ 0 w 616689"/>
                <a:gd name="connsiteY0" fmla="*/ 0 h 313661"/>
                <a:gd name="connsiteX1" fmla="*/ 616689 w 616689"/>
                <a:gd name="connsiteY1" fmla="*/ 313661 h 313661"/>
              </a:gdLst>
              <a:ahLst/>
              <a:cxnLst>
                <a:cxn ang="0">
                  <a:pos x="connsiteX0" y="connsiteY0"/>
                </a:cxn>
                <a:cxn ang="0">
                  <a:pos x="connsiteX1" y="connsiteY1"/>
                </a:cxn>
              </a:cxnLst>
              <a:rect l="l" t="t" r="r" b="b"/>
              <a:pathLst>
                <a:path w="616689" h="313661">
                  <a:moveTo>
                    <a:pt x="0" y="0"/>
                  </a:moveTo>
                  <a:cubicBezTo>
                    <a:pt x="118287" y="139995"/>
                    <a:pt x="236575" y="279991"/>
                    <a:pt x="616689" y="313661"/>
                  </a:cubicBezTo>
                </a:path>
              </a:pathLst>
            </a:custGeom>
            <a:noFill/>
            <a:ln w="19050">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Connector 47">
              <a:extLst>
                <a:ext uri="{FF2B5EF4-FFF2-40B4-BE49-F238E27FC236}">
                  <a16:creationId xmlns:a16="http://schemas.microsoft.com/office/drawing/2014/main" id="{CFB2F88C-5B4B-2B9E-B02F-3B6E73D159C2}"/>
                </a:ext>
              </a:extLst>
            </p:cNvPr>
            <p:cNvCxnSpPr>
              <a:endCxn id="37" idx="4"/>
            </p:cNvCxnSpPr>
            <p:nvPr/>
          </p:nvCxnSpPr>
          <p:spPr>
            <a:xfrm flipH="1" flipV="1">
              <a:off x="4181475" y="2902372"/>
              <a:ext cx="42530" cy="2008295"/>
            </a:xfrm>
            <a:prstGeom prst="line">
              <a:avLst/>
            </a:prstGeom>
            <a:ln>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BBFE1F34-079F-4686-8A64-C71F5D47B03D}"/>
                </a:ext>
              </a:extLst>
            </p:cNvPr>
            <p:cNvCxnSpPr>
              <a:cxnSpLocks/>
            </p:cNvCxnSpPr>
            <p:nvPr/>
          </p:nvCxnSpPr>
          <p:spPr>
            <a:xfrm flipH="1" flipV="1">
              <a:off x="4903676" y="3931069"/>
              <a:ext cx="3107" cy="979598"/>
            </a:xfrm>
            <a:prstGeom prst="line">
              <a:avLst/>
            </a:prstGeom>
            <a:ln>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9854137F-912B-3BB6-DC37-A790583F8D3E}"/>
                </a:ext>
              </a:extLst>
            </p:cNvPr>
            <p:cNvCxnSpPr>
              <a:cxnSpLocks/>
            </p:cNvCxnSpPr>
            <p:nvPr/>
          </p:nvCxnSpPr>
          <p:spPr>
            <a:xfrm flipH="1" flipV="1">
              <a:off x="5733010" y="4283808"/>
              <a:ext cx="3107" cy="626859"/>
            </a:xfrm>
            <a:prstGeom prst="line">
              <a:avLst/>
            </a:prstGeom>
            <a:ln>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DDA319AE-102F-F51F-3CE8-D81AB72D6C51}"/>
                </a:ext>
              </a:extLst>
            </p:cNvPr>
            <p:cNvCxnSpPr>
              <a:cxnSpLocks/>
            </p:cNvCxnSpPr>
            <p:nvPr/>
          </p:nvCxnSpPr>
          <p:spPr>
            <a:xfrm flipV="1">
              <a:off x="7635269" y="4715818"/>
              <a:ext cx="0" cy="194849"/>
            </a:xfrm>
            <a:prstGeom prst="line">
              <a:avLst/>
            </a:prstGeom>
            <a:ln>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52" name="Oval 51">
              <a:extLst>
                <a:ext uri="{FF2B5EF4-FFF2-40B4-BE49-F238E27FC236}">
                  <a16:creationId xmlns:a16="http://schemas.microsoft.com/office/drawing/2014/main" id="{200ACE71-52A3-DD94-F08B-9C3A17631A7E}"/>
                </a:ext>
              </a:extLst>
            </p:cNvPr>
            <p:cNvSpPr/>
            <p:nvPr/>
          </p:nvSpPr>
          <p:spPr>
            <a:xfrm>
              <a:off x="7595485" y="4697913"/>
              <a:ext cx="85061" cy="8506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C7A3C7B8-8D9B-D135-8D69-FEF08C6ED69E}"/>
                </a:ext>
              </a:extLst>
            </p:cNvPr>
            <p:cNvSpPr/>
            <p:nvPr/>
          </p:nvSpPr>
          <p:spPr>
            <a:xfrm>
              <a:off x="5693587" y="4221692"/>
              <a:ext cx="85061" cy="8506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4" name="Text Placeholder 3">
            <a:extLst>
              <a:ext uri="{FF2B5EF4-FFF2-40B4-BE49-F238E27FC236}">
                <a16:creationId xmlns:a16="http://schemas.microsoft.com/office/drawing/2014/main" id="{B3048B76-642D-DAE8-5D91-B80357486684}"/>
              </a:ext>
            </a:extLst>
          </p:cNvPr>
          <p:cNvSpPr txBox="1">
            <a:spLocks/>
          </p:cNvSpPr>
          <p:nvPr/>
        </p:nvSpPr>
        <p:spPr>
          <a:xfrm>
            <a:off x="6945549" y="4385348"/>
            <a:ext cx="1257932" cy="63232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Local minimum</a:t>
            </a:r>
          </a:p>
        </p:txBody>
      </p:sp>
      <p:sp>
        <p:nvSpPr>
          <p:cNvPr id="55" name="Text Placeholder 3">
            <a:extLst>
              <a:ext uri="{FF2B5EF4-FFF2-40B4-BE49-F238E27FC236}">
                <a16:creationId xmlns:a16="http://schemas.microsoft.com/office/drawing/2014/main" id="{FD412685-F3AD-96A6-28AE-23DF24B53192}"/>
              </a:ext>
            </a:extLst>
          </p:cNvPr>
          <p:cNvSpPr txBox="1">
            <a:spLocks/>
          </p:cNvSpPr>
          <p:nvPr/>
        </p:nvSpPr>
        <p:spPr>
          <a:xfrm>
            <a:off x="9623233" y="4415573"/>
            <a:ext cx="1257932" cy="63232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Global minimum</a:t>
            </a:r>
          </a:p>
        </p:txBody>
      </p:sp>
      <p:sp>
        <p:nvSpPr>
          <p:cNvPr id="56" name="Text Placeholder 3">
            <a:extLst>
              <a:ext uri="{FF2B5EF4-FFF2-40B4-BE49-F238E27FC236}">
                <a16:creationId xmlns:a16="http://schemas.microsoft.com/office/drawing/2014/main" id="{C478C754-6767-B5C9-7F7D-D7202210559A}"/>
              </a:ext>
            </a:extLst>
          </p:cNvPr>
          <p:cNvSpPr txBox="1">
            <a:spLocks/>
          </p:cNvSpPr>
          <p:nvPr/>
        </p:nvSpPr>
        <p:spPr>
          <a:xfrm>
            <a:off x="5985806" y="706266"/>
            <a:ext cx="1257932" cy="63232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Cost</a:t>
            </a:r>
          </a:p>
        </p:txBody>
      </p:sp>
    </p:spTree>
    <p:extLst>
      <p:ext uri="{BB962C8B-B14F-4D97-AF65-F5344CB8AC3E}">
        <p14:creationId xmlns:p14="http://schemas.microsoft.com/office/powerpoint/2010/main" val="36608114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9751451A-D5F0-88B6-1915-201EE904DC59}"/>
              </a:ext>
            </a:extLst>
          </p:cNvPr>
          <p:cNvSpPr>
            <a:spLocks noGrp="1"/>
          </p:cNvSpPr>
          <p:nvPr/>
        </p:nvSpPr>
        <p:spPr>
          <a:xfrm>
            <a:off x="831850" y="1709739"/>
            <a:ext cx="10515600" cy="215058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4800" b="1" kern="1200">
                <a:solidFill>
                  <a:srgbClr val="30335D"/>
                </a:solidFill>
                <a:latin typeface="Avenir Black" panose="02000503020000020003"/>
                <a:ea typeface="+mj-ea"/>
                <a:cs typeface="+mj-cs"/>
              </a:defRPr>
            </a:lvl1pPr>
          </a:lstStyle>
          <a:p>
            <a:r>
              <a:rPr lang="en-US" dirty="0"/>
              <a:t> Choosing the Right Optimizer:</a:t>
            </a:r>
            <a:br>
              <a:rPr lang="en-US" dirty="0"/>
            </a:br>
            <a:r>
              <a:rPr lang="en-US" dirty="0"/>
              <a:t>A Quick Guide</a:t>
            </a:r>
          </a:p>
          <a:p>
            <a:endParaRPr lang="en-US" dirty="0">
              <a:ea typeface="Calibri Light"/>
              <a:cs typeface="Calibri Light"/>
            </a:endParaRPr>
          </a:p>
        </p:txBody>
      </p:sp>
    </p:spTree>
    <p:extLst>
      <p:ext uri="{BB962C8B-B14F-4D97-AF65-F5344CB8AC3E}">
        <p14:creationId xmlns:p14="http://schemas.microsoft.com/office/powerpoint/2010/main" val="33014522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group of gears on a table&#10;&#10;Description automatically generated">
            <a:extLst>
              <a:ext uri="{FF2B5EF4-FFF2-40B4-BE49-F238E27FC236}">
                <a16:creationId xmlns:a16="http://schemas.microsoft.com/office/drawing/2014/main" id="{2B362312-F918-A693-899B-00EDA82B8D3B}"/>
              </a:ext>
            </a:extLst>
          </p:cNvPr>
          <p:cNvPicPr>
            <a:picLocks noChangeAspect="1"/>
          </p:cNvPicPr>
          <p:nvPr/>
        </p:nvPicPr>
        <p:blipFill rotWithShape="1">
          <a:blip r:embed="rId3"/>
          <a:srcRect t="17467" r="2" b="2"/>
          <a:stretch/>
        </p:blipFill>
        <p:spPr>
          <a:xfrm>
            <a:off x="3882570" y="10"/>
            <a:ext cx="8309429" cy="685799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5" name="Rectangle 4">
            <a:extLst>
              <a:ext uri="{FF2B5EF4-FFF2-40B4-BE49-F238E27FC236}">
                <a16:creationId xmlns:a16="http://schemas.microsoft.com/office/drawing/2014/main" id="{885B3E43-137D-DA4F-101D-5164FA93536B}"/>
              </a:ext>
            </a:extLst>
          </p:cNvPr>
          <p:cNvSpPr/>
          <p:nvPr/>
        </p:nvSpPr>
        <p:spPr>
          <a:xfrm>
            <a:off x="97088" y="6581083"/>
            <a:ext cx="4022974" cy="230105"/>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This Image Was Generated Using AI Tools</a:t>
            </a:r>
          </a:p>
        </p:txBody>
      </p:sp>
    </p:spTree>
    <p:extLst>
      <p:ext uri="{BB962C8B-B14F-4D97-AF65-F5344CB8AC3E}">
        <p14:creationId xmlns:p14="http://schemas.microsoft.com/office/powerpoint/2010/main" val="34896627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BDC332-7567-7CFE-1DEE-A188BA4F640E}"/>
            </a:ext>
          </a:extLst>
        </p:cNvPr>
        <p:cNvGrpSpPr/>
        <p:nvPr/>
      </p:nvGrpSpPr>
      <p:grpSpPr>
        <a:xfrm>
          <a:off x="0" y="0"/>
          <a:ext cx="0" cy="0"/>
          <a:chOff x="0" y="0"/>
          <a:chExt cx="0" cy="0"/>
        </a:xfrm>
      </p:grpSpPr>
      <p:sp>
        <p:nvSpPr>
          <p:cNvPr id="3" name="Title 3">
            <a:extLst>
              <a:ext uri="{FF2B5EF4-FFF2-40B4-BE49-F238E27FC236}">
                <a16:creationId xmlns:a16="http://schemas.microsoft.com/office/drawing/2014/main" id="{96EDD895-3383-0696-1369-58973A30165A}"/>
              </a:ext>
            </a:extLst>
          </p:cNvPr>
          <p:cNvSpPr>
            <a:spLocks noGrp="1"/>
          </p:cNvSpPr>
          <p:nvPr/>
        </p:nvSpPr>
        <p:spPr>
          <a:xfrm>
            <a:off x="831850" y="1709739"/>
            <a:ext cx="10515600" cy="215058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4800" b="1" kern="1200">
                <a:solidFill>
                  <a:srgbClr val="30335D"/>
                </a:solidFill>
                <a:latin typeface="Avenir Black" panose="02000503020000020003"/>
                <a:ea typeface="+mj-ea"/>
                <a:cs typeface="+mj-cs"/>
              </a:defRPr>
            </a:lvl1pPr>
          </a:lstStyle>
          <a:p>
            <a:r>
              <a:rPr lang="en-US" dirty="0"/>
              <a:t> Overfitting VS Underfitting</a:t>
            </a:r>
          </a:p>
          <a:p>
            <a:endParaRPr lang="en-US" dirty="0">
              <a:ea typeface="Calibri Light"/>
              <a:cs typeface="Calibri Light"/>
            </a:endParaRPr>
          </a:p>
        </p:txBody>
      </p:sp>
    </p:spTree>
    <p:extLst>
      <p:ext uri="{BB962C8B-B14F-4D97-AF65-F5344CB8AC3E}">
        <p14:creationId xmlns:p14="http://schemas.microsoft.com/office/powerpoint/2010/main" val="28490777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9E31CF-E4E0-3DEE-2FD2-D0EF36DB9E0D}"/>
            </a:ext>
          </a:extLst>
        </p:cNvPr>
        <p:cNvGrpSpPr/>
        <p:nvPr/>
      </p:nvGrpSpPr>
      <p:grpSpPr>
        <a:xfrm>
          <a:off x="0" y="0"/>
          <a:ext cx="0" cy="0"/>
          <a:chOff x="0" y="0"/>
          <a:chExt cx="0" cy="0"/>
        </a:xfrm>
      </p:grpSpPr>
      <p:pic>
        <p:nvPicPr>
          <p:cNvPr id="3" name="Picture 2" descr="A graph showing training loss decreasing per epoch and a validation loss that begins decreasing but slowly increases as training continues.">
            <a:extLst>
              <a:ext uri="{FF2B5EF4-FFF2-40B4-BE49-F238E27FC236}">
                <a16:creationId xmlns:a16="http://schemas.microsoft.com/office/drawing/2014/main" id="{DE9DE446-F44F-478F-5328-7A5A14E4798B}"/>
              </a:ext>
            </a:extLst>
          </p:cNvPr>
          <p:cNvPicPr>
            <a:picLocks noChangeAspect="1"/>
          </p:cNvPicPr>
          <p:nvPr/>
        </p:nvPicPr>
        <p:blipFill>
          <a:blip r:embed="rId3"/>
          <a:stretch>
            <a:fillRect/>
          </a:stretch>
        </p:blipFill>
        <p:spPr>
          <a:xfrm>
            <a:off x="344949" y="2107565"/>
            <a:ext cx="3542665" cy="2642870"/>
          </a:xfrm>
          <a:prstGeom prst="rect">
            <a:avLst/>
          </a:prstGeom>
        </p:spPr>
      </p:pic>
      <p:pic>
        <p:nvPicPr>
          <p:cNvPr id="9" name="Picture 8" descr="A graph of a loss curve">
            <a:extLst>
              <a:ext uri="{FF2B5EF4-FFF2-40B4-BE49-F238E27FC236}">
                <a16:creationId xmlns:a16="http://schemas.microsoft.com/office/drawing/2014/main" id="{CCE555CF-92C6-83B3-69E7-27CF8C07ADE3}"/>
              </a:ext>
            </a:extLst>
          </p:cNvPr>
          <p:cNvPicPr>
            <a:picLocks noChangeAspect="1"/>
          </p:cNvPicPr>
          <p:nvPr/>
        </p:nvPicPr>
        <p:blipFill>
          <a:blip r:embed="rId4"/>
          <a:stretch>
            <a:fillRect/>
          </a:stretch>
        </p:blipFill>
        <p:spPr>
          <a:xfrm>
            <a:off x="4333875" y="2114550"/>
            <a:ext cx="3524250" cy="2628900"/>
          </a:xfrm>
          <a:prstGeom prst="rect">
            <a:avLst/>
          </a:prstGeom>
        </p:spPr>
      </p:pic>
      <p:pic>
        <p:nvPicPr>
          <p:cNvPr id="57" name="Picture 56" descr="A graph of a loss curve">
            <a:extLst>
              <a:ext uri="{FF2B5EF4-FFF2-40B4-BE49-F238E27FC236}">
                <a16:creationId xmlns:a16="http://schemas.microsoft.com/office/drawing/2014/main" id="{E1EB3700-2B54-EA38-4B75-86D485A7D27D}"/>
              </a:ext>
            </a:extLst>
          </p:cNvPr>
          <p:cNvPicPr>
            <a:picLocks noChangeAspect="1"/>
          </p:cNvPicPr>
          <p:nvPr/>
        </p:nvPicPr>
        <p:blipFill>
          <a:blip r:embed="rId5"/>
          <a:stretch>
            <a:fillRect/>
          </a:stretch>
        </p:blipFill>
        <p:spPr>
          <a:xfrm>
            <a:off x="8304386" y="2114550"/>
            <a:ext cx="3369945" cy="2513965"/>
          </a:xfrm>
          <a:prstGeom prst="rect">
            <a:avLst/>
          </a:prstGeom>
        </p:spPr>
      </p:pic>
    </p:spTree>
    <p:extLst>
      <p:ext uri="{BB962C8B-B14F-4D97-AF65-F5344CB8AC3E}">
        <p14:creationId xmlns:p14="http://schemas.microsoft.com/office/powerpoint/2010/main" val="1191494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6C0F5A-126A-BAE9-D723-4CA83AA9E859}"/>
            </a:ext>
          </a:extLst>
        </p:cNvPr>
        <p:cNvGrpSpPr/>
        <p:nvPr/>
      </p:nvGrpSpPr>
      <p:grpSpPr>
        <a:xfrm>
          <a:off x="0" y="0"/>
          <a:ext cx="0" cy="0"/>
          <a:chOff x="0" y="0"/>
          <a:chExt cx="0" cy="0"/>
        </a:xfrm>
      </p:grpSpPr>
      <p:sp>
        <p:nvSpPr>
          <p:cNvPr id="3" name="Title 3">
            <a:extLst>
              <a:ext uri="{FF2B5EF4-FFF2-40B4-BE49-F238E27FC236}">
                <a16:creationId xmlns:a16="http://schemas.microsoft.com/office/drawing/2014/main" id="{C6A4D428-431B-6173-FCB5-0BE799677823}"/>
              </a:ext>
            </a:extLst>
          </p:cNvPr>
          <p:cNvSpPr>
            <a:spLocks noGrp="1"/>
          </p:cNvSpPr>
          <p:nvPr/>
        </p:nvSpPr>
        <p:spPr>
          <a:xfrm>
            <a:off x="831850" y="1709739"/>
            <a:ext cx="10515600" cy="215058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4800" b="1" kern="1200">
                <a:solidFill>
                  <a:srgbClr val="30335D"/>
                </a:solidFill>
                <a:latin typeface="Avenir Black" panose="02000503020000020003"/>
                <a:ea typeface="+mj-ea"/>
                <a:cs typeface="+mj-cs"/>
              </a:defRPr>
            </a:lvl1pPr>
          </a:lstStyle>
          <a:p>
            <a:r>
              <a:rPr lang="en-US" dirty="0"/>
              <a:t>Transfer Learning &amp; Fine Tuning</a:t>
            </a:r>
            <a:endParaRPr lang="en-US" dirty="0">
              <a:ea typeface="Calibri Light"/>
              <a:cs typeface="Calibri Light"/>
            </a:endParaRPr>
          </a:p>
          <a:p>
            <a:endParaRPr lang="en-US" dirty="0">
              <a:ea typeface="Calibri Light"/>
              <a:cs typeface="Calibri Light"/>
            </a:endParaRPr>
          </a:p>
        </p:txBody>
      </p:sp>
    </p:spTree>
    <p:extLst>
      <p:ext uri="{BB962C8B-B14F-4D97-AF65-F5344CB8AC3E}">
        <p14:creationId xmlns:p14="http://schemas.microsoft.com/office/powerpoint/2010/main" val="31544876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dirty="0">
                <a:latin typeface="Avenir Black" panose="02000503020000020003"/>
              </a:rPr>
              <a:t>We Can Also Use What We’ve “Learned”</a:t>
            </a:r>
          </a:p>
        </p:txBody>
      </p:sp>
      <p:grpSp>
        <p:nvGrpSpPr>
          <p:cNvPr id="2" name="Group 1">
            <a:extLst>
              <a:ext uri="{FF2B5EF4-FFF2-40B4-BE49-F238E27FC236}">
                <a16:creationId xmlns:a16="http://schemas.microsoft.com/office/drawing/2014/main" id="{6740CC10-DBC8-0D45-F5DC-FDE4D26AD644}"/>
              </a:ext>
            </a:extLst>
          </p:cNvPr>
          <p:cNvGrpSpPr/>
          <p:nvPr/>
        </p:nvGrpSpPr>
        <p:grpSpPr>
          <a:xfrm>
            <a:off x="1171822" y="3036693"/>
            <a:ext cx="10181487" cy="2394242"/>
            <a:chOff x="1278098" y="2692137"/>
            <a:chExt cx="10181487" cy="2394242"/>
          </a:xfrm>
          <a:solidFill>
            <a:srgbClr val="DCEBF5"/>
          </a:solidFill>
        </p:grpSpPr>
        <p:sp>
          <p:nvSpPr>
            <p:cNvPr id="5" name="Rounded Rectangle 14">
              <a:extLst>
                <a:ext uri="{FF2B5EF4-FFF2-40B4-BE49-F238E27FC236}">
                  <a16:creationId xmlns:a16="http://schemas.microsoft.com/office/drawing/2014/main" id="{8699D7D8-E409-BFC5-12E1-D5F61336A20C}"/>
                </a:ext>
              </a:extLst>
            </p:cNvPr>
            <p:cNvSpPr/>
            <p:nvPr/>
          </p:nvSpPr>
          <p:spPr>
            <a:xfrm>
              <a:off x="1278098" y="2692137"/>
              <a:ext cx="3064042" cy="481263"/>
            </a:xfrm>
            <a:prstGeom prst="roundRect">
              <a:avLst/>
            </a:prstGeom>
            <a:grp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16">
              <a:extLst>
                <a:ext uri="{FF2B5EF4-FFF2-40B4-BE49-F238E27FC236}">
                  <a16:creationId xmlns:a16="http://schemas.microsoft.com/office/drawing/2014/main" id="{54B824A2-7F58-46E7-43FC-57F4DF8C2643}"/>
                </a:ext>
              </a:extLst>
            </p:cNvPr>
            <p:cNvSpPr/>
            <p:nvPr/>
          </p:nvSpPr>
          <p:spPr>
            <a:xfrm>
              <a:off x="1278098" y="3835139"/>
              <a:ext cx="3064042" cy="481263"/>
            </a:xfrm>
            <a:prstGeom prst="roundRect">
              <a:avLst/>
            </a:prstGeom>
            <a:grp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17">
              <a:extLst>
                <a:ext uri="{FF2B5EF4-FFF2-40B4-BE49-F238E27FC236}">
                  <a16:creationId xmlns:a16="http://schemas.microsoft.com/office/drawing/2014/main" id="{08727132-C357-5770-C742-5C84AE69FF90}"/>
                </a:ext>
              </a:extLst>
            </p:cNvPr>
            <p:cNvSpPr/>
            <p:nvPr/>
          </p:nvSpPr>
          <p:spPr>
            <a:xfrm>
              <a:off x="1278098" y="4605116"/>
              <a:ext cx="3064042" cy="481263"/>
            </a:xfrm>
            <a:prstGeom prst="roundRect">
              <a:avLst/>
            </a:prstGeom>
            <a:grp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26">
              <a:extLst>
                <a:ext uri="{FF2B5EF4-FFF2-40B4-BE49-F238E27FC236}">
                  <a16:creationId xmlns:a16="http://schemas.microsoft.com/office/drawing/2014/main" id="{2E93E93F-6650-6BB4-8439-06BCCBB22699}"/>
                </a:ext>
              </a:extLst>
            </p:cNvPr>
            <p:cNvSpPr/>
            <p:nvPr/>
          </p:nvSpPr>
          <p:spPr>
            <a:xfrm>
              <a:off x="8395543" y="2692137"/>
              <a:ext cx="3064042" cy="481263"/>
            </a:xfrm>
            <a:prstGeom prst="roundRect">
              <a:avLst/>
            </a:prstGeom>
            <a:grp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28">
              <a:extLst>
                <a:ext uri="{FF2B5EF4-FFF2-40B4-BE49-F238E27FC236}">
                  <a16:creationId xmlns:a16="http://schemas.microsoft.com/office/drawing/2014/main" id="{D4DAEA22-DC16-87CC-9857-21EEA7793D41}"/>
                </a:ext>
              </a:extLst>
            </p:cNvPr>
            <p:cNvSpPr/>
            <p:nvPr/>
          </p:nvSpPr>
          <p:spPr>
            <a:xfrm>
              <a:off x="8395543" y="3835139"/>
              <a:ext cx="3064042" cy="481263"/>
            </a:xfrm>
            <a:prstGeom prst="roundRect">
              <a:avLst/>
            </a:prstGeom>
            <a:grp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29">
              <a:extLst>
                <a:ext uri="{FF2B5EF4-FFF2-40B4-BE49-F238E27FC236}">
                  <a16:creationId xmlns:a16="http://schemas.microsoft.com/office/drawing/2014/main" id="{71A83FF1-2557-D035-6CB4-CD81E0104F15}"/>
                </a:ext>
              </a:extLst>
            </p:cNvPr>
            <p:cNvSpPr/>
            <p:nvPr/>
          </p:nvSpPr>
          <p:spPr>
            <a:xfrm>
              <a:off x="8395543" y="4605116"/>
              <a:ext cx="3064042" cy="481263"/>
            </a:xfrm>
            <a:prstGeom prst="roundRect">
              <a:avLst/>
            </a:prstGeom>
            <a:grp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a:extLst>
              <a:ext uri="{FF2B5EF4-FFF2-40B4-BE49-F238E27FC236}">
                <a16:creationId xmlns:a16="http://schemas.microsoft.com/office/drawing/2014/main" id="{EF8EAA98-8F14-4EFB-8FC3-22ECE1E76090}"/>
              </a:ext>
            </a:extLst>
          </p:cNvPr>
          <p:cNvSpPr/>
          <p:nvPr/>
        </p:nvSpPr>
        <p:spPr>
          <a:xfrm>
            <a:off x="1171822" y="1480015"/>
            <a:ext cx="3064042" cy="481263"/>
          </a:xfrm>
          <a:prstGeom prst="rect">
            <a:avLst/>
          </a:prstGeom>
          <a:solidFill>
            <a:srgbClr val="D3D3F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3451083-CCF8-9D47-D6F2-D1E883CA43D7}"/>
              </a:ext>
            </a:extLst>
          </p:cNvPr>
          <p:cNvSpPr/>
          <p:nvPr/>
        </p:nvSpPr>
        <p:spPr>
          <a:xfrm>
            <a:off x="8289758" y="1480016"/>
            <a:ext cx="3064042" cy="481263"/>
          </a:xfrm>
          <a:prstGeom prst="rect">
            <a:avLst/>
          </a:prstGeom>
          <a:solidFill>
            <a:srgbClr val="D3D3F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34">
            <a:extLst>
              <a:ext uri="{FF2B5EF4-FFF2-40B4-BE49-F238E27FC236}">
                <a16:creationId xmlns:a16="http://schemas.microsoft.com/office/drawing/2014/main" id="{1A134163-D21E-DE70-F249-9D13DF23A83F}"/>
              </a:ext>
            </a:extLst>
          </p:cNvPr>
          <p:cNvSpPr/>
          <p:nvPr/>
        </p:nvSpPr>
        <p:spPr>
          <a:xfrm>
            <a:off x="1171822" y="2258651"/>
            <a:ext cx="3064042" cy="481263"/>
          </a:xfrm>
          <a:prstGeom prst="roundRect">
            <a:avLst/>
          </a:prstGeom>
          <a:solidFill>
            <a:srgbClr val="D6EECF"/>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35">
            <a:extLst>
              <a:ext uri="{FF2B5EF4-FFF2-40B4-BE49-F238E27FC236}">
                <a16:creationId xmlns:a16="http://schemas.microsoft.com/office/drawing/2014/main" id="{53295065-5411-55E3-FE5D-CFAD24075306}"/>
              </a:ext>
            </a:extLst>
          </p:cNvPr>
          <p:cNvSpPr/>
          <p:nvPr/>
        </p:nvSpPr>
        <p:spPr>
          <a:xfrm>
            <a:off x="8289758" y="2258651"/>
            <a:ext cx="3064042" cy="481263"/>
          </a:xfrm>
          <a:prstGeom prst="roundRect">
            <a:avLst/>
          </a:prstGeom>
          <a:solidFill>
            <a:srgbClr val="F5E7BF"/>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36">
            <a:extLst>
              <a:ext uri="{FF2B5EF4-FFF2-40B4-BE49-F238E27FC236}">
                <a16:creationId xmlns:a16="http://schemas.microsoft.com/office/drawing/2014/main" id="{AAA8BAD1-B1B5-9E1A-1FA1-036A5E25588B}"/>
              </a:ext>
            </a:extLst>
          </p:cNvPr>
          <p:cNvSpPr/>
          <p:nvPr/>
        </p:nvSpPr>
        <p:spPr>
          <a:xfrm>
            <a:off x="5508574" y="3355827"/>
            <a:ext cx="1863524" cy="1064499"/>
          </a:xfrm>
          <a:prstGeom prst="rightArrow">
            <a:avLst>
              <a:gd name="adj1" fmla="val 60873"/>
              <a:gd name="adj2" fmla="val 58699"/>
            </a:avLst>
          </a:prstGeom>
          <a:solidFill>
            <a:srgbClr val="DCEBF5"/>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363E80"/>
              </a:solidFill>
            </a:endParaRPr>
          </a:p>
        </p:txBody>
      </p:sp>
      <p:sp>
        <p:nvSpPr>
          <p:cNvPr id="17" name="Rectangle 16">
            <a:extLst>
              <a:ext uri="{FF2B5EF4-FFF2-40B4-BE49-F238E27FC236}">
                <a16:creationId xmlns:a16="http://schemas.microsoft.com/office/drawing/2014/main" id="{60449193-A396-CCDD-FD2A-89E0B6734E57}"/>
              </a:ext>
            </a:extLst>
          </p:cNvPr>
          <p:cNvSpPr/>
          <p:nvPr/>
        </p:nvSpPr>
        <p:spPr>
          <a:xfrm>
            <a:off x="1171822" y="5665573"/>
            <a:ext cx="3064042" cy="481263"/>
          </a:xfrm>
          <a:prstGeom prst="rect">
            <a:avLst/>
          </a:prstGeom>
          <a:solidFill>
            <a:srgbClr val="D3D3F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Down Arrow 38">
            <a:extLst>
              <a:ext uri="{FF2B5EF4-FFF2-40B4-BE49-F238E27FC236}">
                <a16:creationId xmlns:a16="http://schemas.microsoft.com/office/drawing/2014/main" id="{F90A0190-EC5F-D22F-DF82-774AC3530253}"/>
              </a:ext>
            </a:extLst>
          </p:cNvPr>
          <p:cNvSpPr/>
          <p:nvPr/>
        </p:nvSpPr>
        <p:spPr>
          <a:xfrm rot="10800000">
            <a:off x="2683953" y="1989874"/>
            <a:ext cx="88773" cy="259039"/>
          </a:xfrm>
          <a:prstGeom prst="downArrow">
            <a:avLst>
              <a:gd name="adj1" fmla="val 11941"/>
              <a:gd name="adj2" fmla="val 81286"/>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own Arrow 39">
            <a:extLst>
              <a:ext uri="{FF2B5EF4-FFF2-40B4-BE49-F238E27FC236}">
                <a16:creationId xmlns:a16="http://schemas.microsoft.com/office/drawing/2014/main" id="{0CE12ECF-4623-BE0F-17D4-2AA21AE62482}"/>
              </a:ext>
            </a:extLst>
          </p:cNvPr>
          <p:cNvSpPr/>
          <p:nvPr/>
        </p:nvSpPr>
        <p:spPr>
          <a:xfrm rot="10800000">
            <a:off x="2683950" y="2761090"/>
            <a:ext cx="88773" cy="252747"/>
          </a:xfrm>
          <a:prstGeom prst="downArrow">
            <a:avLst>
              <a:gd name="adj1" fmla="val 11941"/>
              <a:gd name="adj2" fmla="val 81286"/>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7F3BFC3D-6C5E-6D2A-F67B-A18AF52C1B34}"/>
              </a:ext>
            </a:extLst>
          </p:cNvPr>
          <p:cNvCxnSpPr>
            <a:cxnSpLocks/>
          </p:cNvCxnSpPr>
          <p:nvPr/>
        </p:nvCxnSpPr>
        <p:spPr>
          <a:xfrm flipV="1">
            <a:off x="2732320" y="3549706"/>
            <a:ext cx="0" cy="579450"/>
          </a:xfrm>
          <a:prstGeom prst="straightConnector1">
            <a:avLst/>
          </a:prstGeom>
          <a:ln w="254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1" name="Down Arrow 41">
            <a:extLst>
              <a:ext uri="{FF2B5EF4-FFF2-40B4-BE49-F238E27FC236}">
                <a16:creationId xmlns:a16="http://schemas.microsoft.com/office/drawing/2014/main" id="{171CCFAB-7714-C97E-584B-9FA3ED78DA0A}"/>
              </a:ext>
            </a:extLst>
          </p:cNvPr>
          <p:cNvSpPr/>
          <p:nvPr/>
        </p:nvSpPr>
        <p:spPr>
          <a:xfrm rot="10800000">
            <a:off x="2683951" y="4682136"/>
            <a:ext cx="88772" cy="251964"/>
          </a:xfrm>
          <a:prstGeom prst="downArrow">
            <a:avLst>
              <a:gd name="adj1" fmla="val 11941"/>
              <a:gd name="adj2" fmla="val 81286"/>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Down Arrow 42">
            <a:extLst>
              <a:ext uri="{FF2B5EF4-FFF2-40B4-BE49-F238E27FC236}">
                <a16:creationId xmlns:a16="http://schemas.microsoft.com/office/drawing/2014/main" id="{F6127254-EC88-2930-8125-7E05E8706BB5}"/>
              </a:ext>
            </a:extLst>
          </p:cNvPr>
          <p:cNvSpPr/>
          <p:nvPr/>
        </p:nvSpPr>
        <p:spPr>
          <a:xfrm rot="10800000">
            <a:off x="2683951" y="5452113"/>
            <a:ext cx="88774" cy="211735"/>
          </a:xfrm>
          <a:prstGeom prst="downArrow">
            <a:avLst>
              <a:gd name="adj1" fmla="val 11941"/>
              <a:gd name="adj2" fmla="val 81286"/>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84589C21-5086-2C1F-3004-87447F885A30}"/>
              </a:ext>
            </a:extLst>
          </p:cNvPr>
          <p:cNvSpPr txBox="1"/>
          <p:nvPr/>
        </p:nvSpPr>
        <p:spPr>
          <a:xfrm>
            <a:off x="2165502" y="1544256"/>
            <a:ext cx="1076682" cy="400110"/>
          </a:xfrm>
          <a:prstGeom prst="rect">
            <a:avLst/>
          </a:prstGeom>
          <a:noFill/>
        </p:spPr>
        <p:txBody>
          <a:bodyPr wrap="square" rtlCol="0">
            <a:spAutoFit/>
          </a:bodyPr>
          <a:lstStyle/>
          <a:p>
            <a:pPr algn="ctr"/>
            <a:r>
              <a:rPr lang="en-US" sz="2000">
                <a:latin typeface="Avenir Medium" panose="02000503020000020003" pitchFamily="2" charset="0"/>
              </a:rPr>
              <a:t>Output</a:t>
            </a:r>
          </a:p>
        </p:txBody>
      </p:sp>
      <p:sp>
        <p:nvSpPr>
          <p:cNvPr id="24" name="TextBox 23">
            <a:extLst>
              <a:ext uri="{FF2B5EF4-FFF2-40B4-BE49-F238E27FC236}">
                <a16:creationId xmlns:a16="http://schemas.microsoft.com/office/drawing/2014/main" id="{20056306-D61C-434E-6D4F-8F2376A0C0A3}"/>
              </a:ext>
            </a:extLst>
          </p:cNvPr>
          <p:cNvSpPr txBox="1"/>
          <p:nvPr/>
        </p:nvSpPr>
        <p:spPr>
          <a:xfrm>
            <a:off x="1171822" y="2304313"/>
            <a:ext cx="3064041" cy="400110"/>
          </a:xfrm>
          <a:prstGeom prst="rect">
            <a:avLst/>
          </a:prstGeom>
          <a:noFill/>
        </p:spPr>
        <p:txBody>
          <a:bodyPr wrap="square" rtlCol="0">
            <a:spAutoFit/>
          </a:bodyPr>
          <a:lstStyle/>
          <a:p>
            <a:pPr algn="ctr"/>
            <a:r>
              <a:rPr lang="en-US" sz="2000">
                <a:latin typeface="Avenir Medium" panose="02000503020000020003" pitchFamily="2" charset="0"/>
              </a:rPr>
              <a:t>Fully Connected </a:t>
            </a:r>
            <a:r>
              <a:rPr lang="en-US" sz="2000" err="1">
                <a:latin typeface="Avenir Medium" panose="02000503020000020003" pitchFamily="2" charset="0"/>
              </a:rPr>
              <a:t>Softmax</a:t>
            </a:r>
            <a:endParaRPr lang="en-US" sz="2000">
              <a:latin typeface="Avenir Medium" panose="02000503020000020003" pitchFamily="2" charset="0"/>
            </a:endParaRPr>
          </a:p>
        </p:txBody>
      </p:sp>
      <p:sp>
        <p:nvSpPr>
          <p:cNvPr id="25" name="TextBox 24">
            <a:extLst>
              <a:ext uri="{FF2B5EF4-FFF2-40B4-BE49-F238E27FC236}">
                <a16:creationId xmlns:a16="http://schemas.microsoft.com/office/drawing/2014/main" id="{D3B9899E-90C3-4862-95AE-D6FEB63E0045}"/>
              </a:ext>
            </a:extLst>
          </p:cNvPr>
          <p:cNvSpPr txBox="1"/>
          <p:nvPr/>
        </p:nvSpPr>
        <p:spPr>
          <a:xfrm>
            <a:off x="1999768" y="3116149"/>
            <a:ext cx="1504708" cy="400110"/>
          </a:xfrm>
          <a:prstGeom prst="rect">
            <a:avLst/>
          </a:prstGeom>
          <a:noFill/>
        </p:spPr>
        <p:txBody>
          <a:bodyPr wrap="square" rtlCol="0">
            <a:spAutoFit/>
          </a:bodyPr>
          <a:lstStyle/>
          <a:p>
            <a:pPr algn="ctr"/>
            <a:r>
              <a:rPr lang="en-US" sz="2000">
                <a:latin typeface="Avenir Medium" panose="02000503020000020003" pitchFamily="2" charset="0"/>
              </a:rPr>
              <a:t>Layer N</a:t>
            </a:r>
          </a:p>
        </p:txBody>
      </p:sp>
      <p:sp>
        <p:nvSpPr>
          <p:cNvPr id="26" name="TextBox 25">
            <a:extLst>
              <a:ext uri="{FF2B5EF4-FFF2-40B4-BE49-F238E27FC236}">
                <a16:creationId xmlns:a16="http://schemas.microsoft.com/office/drawing/2014/main" id="{F1718BCD-0441-508C-F3AC-511E07A2C6E3}"/>
              </a:ext>
            </a:extLst>
          </p:cNvPr>
          <p:cNvSpPr txBox="1"/>
          <p:nvPr/>
        </p:nvSpPr>
        <p:spPr>
          <a:xfrm>
            <a:off x="1931596" y="4217815"/>
            <a:ext cx="1504708" cy="400110"/>
          </a:xfrm>
          <a:prstGeom prst="rect">
            <a:avLst/>
          </a:prstGeom>
          <a:noFill/>
        </p:spPr>
        <p:txBody>
          <a:bodyPr wrap="square" rtlCol="0">
            <a:spAutoFit/>
          </a:bodyPr>
          <a:lstStyle/>
          <a:p>
            <a:pPr algn="ctr"/>
            <a:r>
              <a:rPr lang="en-US" sz="2000">
                <a:latin typeface="Avenir Medium" panose="02000503020000020003" pitchFamily="2" charset="0"/>
              </a:rPr>
              <a:t>Layer 2</a:t>
            </a:r>
          </a:p>
        </p:txBody>
      </p:sp>
      <p:sp>
        <p:nvSpPr>
          <p:cNvPr id="27" name="TextBox 26">
            <a:extLst>
              <a:ext uri="{FF2B5EF4-FFF2-40B4-BE49-F238E27FC236}">
                <a16:creationId xmlns:a16="http://schemas.microsoft.com/office/drawing/2014/main" id="{828F4C48-A162-B26B-4B44-42A3F509471A}"/>
              </a:ext>
            </a:extLst>
          </p:cNvPr>
          <p:cNvSpPr txBox="1"/>
          <p:nvPr/>
        </p:nvSpPr>
        <p:spPr>
          <a:xfrm>
            <a:off x="1951489" y="5002671"/>
            <a:ext cx="1504708" cy="400110"/>
          </a:xfrm>
          <a:prstGeom prst="rect">
            <a:avLst/>
          </a:prstGeom>
          <a:noFill/>
        </p:spPr>
        <p:txBody>
          <a:bodyPr wrap="square" rtlCol="0">
            <a:spAutoFit/>
          </a:bodyPr>
          <a:lstStyle/>
          <a:p>
            <a:pPr algn="ctr"/>
            <a:r>
              <a:rPr lang="en-US" sz="2000">
                <a:latin typeface="Avenir Medium" panose="02000503020000020003" pitchFamily="2" charset="0"/>
              </a:rPr>
              <a:t>Layer 1</a:t>
            </a:r>
          </a:p>
        </p:txBody>
      </p:sp>
      <p:sp>
        <p:nvSpPr>
          <p:cNvPr id="28" name="TextBox 27">
            <a:extLst>
              <a:ext uri="{FF2B5EF4-FFF2-40B4-BE49-F238E27FC236}">
                <a16:creationId xmlns:a16="http://schemas.microsoft.com/office/drawing/2014/main" id="{BC1ACDDE-6463-7EB1-8D98-649BFDD1CDFD}"/>
              </a:ext>
            </a:extLst>
          </p:cNvPr>
          <p:cNvSpPr txBox="1"/>
          <p:nvPr/>
        </p:nvSpPr>
        <p:spPr>
          <a:xfrm>
            <a:off x="1931596" y="5716725"/>
            <a:ext cx="1504708" cy="400110"/>
          </a:xfrm>
          <a:prstGeom prst="rect">
            <a:avLst/>
          </a:prstGeom>
          <a:noFill/>
        </p:spPr>
        <p:txBody>
          <a:bodyPr wrap="square" rtlCol="0">
            <a:spAutoFit/>
          </a:bodyPr>
          <a:lstStyle/>
          <a:p>
            <a:pPr algn="ctr"/>
            <a:r>
              <a:rPr lang="en-US" sz="2000">
                <a:latin typeface="Avenir Medium" panose="02000503020000020003" pitchFamily="2" charset="0"/>
              </a:rPr>
              <a:t>Input Data</a:t>
            </a:r>
          </a:p>
        </p:txBody>
      </p:sp>
      <p:sp>
        <p:nvSpPr>
          <p:cNvPr id="29" name="TextBox 28">
            <a:extLst>
              <a:ext uri="{FF2B5EF4-FFF2-40B4-BE49-F238E27FC236}">
                <a16:creationId xmlns:a16="http://schemas.microsoft.com/office/drawing/2014/main" id="{14F7E6A0-EFA5-A73C-9904-3F5B0993EC34}"/>
              </a:ext>
            </a:extLst>
          </p:cNvPr>
          <p:cNvSpPr txBox="1"/>
          <p:nvPr/>
        </p:nvSpPr>
        <p:spPr>
          <a:xfrm>
            <a:off x="5450701" y="3703545"/>
            <a:ext cx="1504708" cy="400110"/>
          </a:xfrm>
          <a:prstGeom prst="rect">
            <a:avLst/>
          </a:prstGeom>
          <a:noFill/>
        </p:spPr>
        <p:txBody>
          <a:bodyPr wrap="square" rtlCol="0">
            <a:spAutoFit/>
          </a:bodyPr>
          <a:lstStyle/>
          <a:p>
            <a:pPr algn="ctr"/>
            <a:r>
              <a:rPr lang="en-US" sz="2000" i="1">
                <a:latin typeface="Avenir Medium Oblique" panose="02000503020000020003" pitchFamily="2" charset="0"/>
              </a:rPr>
              <a:t>Transfer</a:t>
            </a:r>
          </a:p>
        </p:txBody>
      </p:sp>
      <p:sp>
        <p:nvSpPr>
          <p:cNvPr id="30" name="TextBox 29">
            <a:extLst>
              <a:ext uri="{FF2B5EF4-FFF2-40B4-BE49-F238E27FC236}">
                <a16:creationId xmlns:a16="http://schemas.microsoft.com/office/drawing/2014/main" id="{44A6A417-BA24-0F46-418C-D1CDCC48997F}"/>
              </a:ext>
            </a:extLst>
          </p:cNvPr>
          <p:cNvSpPr txBox="1"/>
          <p:nvPr/>
        </p:nvSpPr>
        <p:spPr>
          <a:xfrm>
            <a:off x="8289266" y="2309902"/>
            <a:ext cx="3064041" cy="400110"/>
          </a:xfrm>
          <a:prstGeom prst="rect">
            <a:avLst/>
          </a:prstGeom>
          <a:noFill/>
        </p:spPr>
        <p:txBody>
          <a:bodyPr wrap="square" rtlCol="0">
            <a:spAutoFit/>
          </a:bodyPr>
          <a:lstStyle/>
          <a:p>
            <a:pPr algn="ctr"/>
            <a:r>
              <a:rPr lang="en-US" sz="2000">
                <a:ln w="0">
                  <a:noFill/>
                </a:ln>
                <a:latin typeface="Avenir Medium" panose="02000503020000020003" pitchFamily="2" charset="0"/>
              </a:rPr>
              <a:t>New Shallow Classifier</a:t>
            </a:r>
          </a:p>
        </p:txBody>
      </p:sp>
      <p:sp>
        <p:nvSpPr>
          <p:cNvPr id="31" name="Rectangle 30">
            <a:extLst>
              <a:ext uri="{FF2B5EF4-FFF2-40B4-BE49-F238E27FC236}">
                <a16:creationId xmlns:a16="http://schemas.microsoft.com/office/drawing/2014/main" id="{E93F1948-C18E-1336-9E94-38834322FF26}"/>
              </a:ext>
            </a:extLst>
          </p:cNvPr>
          <p:cNvSpPr/>
          <p:nvPr/>
        </p:nvSpPr>
        <p:spPr>
          <a:xfrm>
            <a:off x="8289267" y="5665573"/>
            <a:ext cx="3064042" cy="481263"/>
          </a:xfrm>
          <a:prstGeom prst="rect">
            <a:avLst/>
          </a:prstGeom>
          <a:solidFill>
            <a:srgbClr val="D3D3F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Down Arrow 68">
            <a:extLst>
              <a:ext uri="{FF2B5EF4-FFF2-40B4-BE49-F238E27FC236}">
                <a16:creationId xmlns:a16="http://schemas.microsoft.com/office/drawing/2014/main" id="{BF284227-CA3F-0662-D432-AC92FA1D9829}"/>
              </a:ext>
            </a:extLst>
          </p:cNvPr>
          <p:cNvSpPr/>
          <p:nvPr/>
        </p:nvSpPr>
        <p:spPr>
          <a:xfrm rot="10800000">
            <a:off x="9801396" y="2771281"/>
            <a:ext cx="88772" cy="242557"/>
          </a:xfrm>
          <a:prstGeom prst="downArrow">
            <a:avLst>
              <a:gd name="adj1" fmla="val 11941"/>
              <a:gd name="adj2" fmla="val 81286"/>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Arrow Connector 32">
            <a:extLst>
              <a:ext uri="{FF2B5EF4-FFF2-40B4-BE49-F238E27FC236}">
                <a16:creationId xmlns:a16="http://schemas.microsoft.com/office/drawing/2014/main" id="{D3C554EC-D239-864D-CABA-F89ABF453C49}"/>
              </a:ext>
            </a:extLst>
          </p:cNvPr>
          <p:cNvCxnSpPr>
            <a:cxnSpLocks/>
          </p:cNvCxnSpPr>
          <p:nvPr/>
        </p:nvCxnSpPr>
        <p:spPr>
          <a:xfrm flipV="1">
            <a:off x="9849765" y="3549706"/>
            <a:ext cx="0" cy="579450"/>
          </a:xfrm>
          <a:prstGeom prst="straightConnector1">
            <a:avLst/>
          </a:prstGeom>
          <a:ln w="254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4" name="Down Arrow 70">
            <a:extLst>
              <a:ext uri="{FF2B5EF4-FFF2-40B4-BE49-F238E27FC236}">
                <a16:creationId xmlns:a16="http://schemas.microsoft.com/office/drawing/2014/main" id="{C2C3D83F-4660-7260-460C-DFD6E949349B}"/>
              </a:ext>
            </a:extLst>
          </p:cNvPr>
          <p:cNvSpPr/>
          <p:nvPr/>
        </p:nvSpPr>
        <p:spPr>
          <a:xfrm rot="10800000">
            <a:off x="9801396" y="4682136"/>
            <a:ext cx="88772" cy="251964"/>
          </a:xfrm>
          <a:prstGeom prst="downArrow">
            <a:avLst>
              <a:gd name="adj1" fmla="val 11941"/>
              <a:gd name="adj2" fmla="val 81286"/>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Down Arrow 71">
            <a:extLst>
              <a:ext uri="{FF2B5EF4-FFF2-40B4-BE49-F238E27FC236}">
                <a16:creationId xmlns:a16="http://schemas.microsoft.com/office/drawing/2014/main" id="{083F5EFA-6C1C-3FD7-A2B5-AF7F7DAE40FD}"/>
              </a:ext>
            </a:extLst>
          </p:cNvPr>
          <p:cNvSpPr/>
          <p:nvPr/>
        </p:nvSpPr>
        <p:spPr>
          <a:xfrm rot="10800000">
            <a:off x="9801396" y="5452113"/>
            <a:ext cx="88774" cy="211735"/>
          </a:xfrm>
          <a:prstGeom prst="downArrow">
            <a:avLst>
              <a:gd name="adj1" fmla="val 11941"/>
              <a:gd name="adj2" fmla="val 81286"/>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A6492F55-4581-BA53-A395-2F584081B869}"/>
              </a:ext>
            </a:extLst>
          </p:cNvPr>
          <p:cNvSpPr txBox="1"/>
          <p:nvPr/>
        </p:nvSpPr>
        <p:spPr>
          <a:xfrm>
            <a:off x="9354387" y="1544256"/>
            <a:ext cx="1076682" cy="400110"/>
          </a:xfrm>
          <a:prstGeom prst="rect">
            <a:avLst/>
          </a:prstGeom>
          <a:noFill/>
        </p:spPr>
        <p:txBody>
          <a:bodyPr wrap="square" rtlCol="0">
            <a:spAutoFit/>
          </a:bodyPr>
          <a:lstStyle/>
          <a:p>
            <a:pPr algn="ctr"/>
            <a:r>
              <a:rPr lang="en-US" sz="2000">
                <a:latin typeface="Avenir Medium" panose="02000503020000020003" pitchFamily="2" charset="0"/>
              </a:rPr>
              <a:t>Output</a:t>
            </a:r>
          </a:p>
        </p:txBody>
      </p:sp>
      <p:sp>
        <p:nvSpPr>
          <p:cNvPr id="37" name="TextBox 36">
            <a:extLst>
              <a:ext uri="{FF2B5EF4-FFF2-40B4-BE49-F238E27FC236}">
                <a16:creationId xmlns:a16="http://schemas.microsoft.com/office/drawing/2014/main" id="{30D73079-D539-4A1F-816A-6B1DD2C2AF5B}"/>
              </a:ext>
            </a:extLst>
          </p:cNvPr>
          <p:cNvSpPr txBox="1"/>
          <p:nvPr/>
        </p:nvSpPr>
        <p:spPr>
          <a:xfrm>
            <a:off x="9117213" y="3104574"/>
            <a:ext cx="1504708" cy="400110"/>
          </a:xfrm>
          <a:prstGeom prst="rect">
            <a:avLst/>
          </a:prstGeom>
          <a:noFill/>
        </p:spPr>
        <p:txBody>
          <a:bodyPr wrap="square" rtlCol="0">
            <a:spAutoFit/>
          </a:bodyPr>
          <a:lstStyle/>
          <a:p>
            <a:pPr algn="ctr"/>
            <a:r>
              <a:rPr lang="en-US" sz="2000">
                <a:latin typeface="Avenir Medium" panose="02000503020000020003" pitchFamily="2" charset="0"/>
              </a:rPr>
              <a:t>Layer N</a:t>
            </a:r>
          </a:p>
        </p:txBody>
      </p:sp>
      <p:sp>
        <p:nvSpPr>
          <p:cNvPr id="38" name="TextBox 37">
            <a:extLst>
              <a:ext uri="{FF2B5EF4-FFF2-40B4-BE49-F238E27FC236}">
                <a16:creationId xmlns:a16="http://schemas.microsoft.com/office/drawing/2014/main" id="{D17600D4-01FB-3104-FCE8-DE6704A74E43}"/>
              </a:ext>
            </a:extLst>
          </p:cNvPr>
          <p:cNvSpPr txBox="1"/>
          <p:nvPr/>
        </p:nvSpPr>
        <p:spPr>
          <a:xfrm>
            <a:off x="9049041" y="4217815"/>
            <a:ext cx="1504708" cy="400110"/>
          </a:xfrm>
          <a:prstGeom prst="rect">
            <a:avLst/>
          </a:prstGeom>
          <a:noFill/>
        </p:spPr>
        <p:txBody>
          <a:bodyPr wrap="square" rtlCol="0">
            <a:spAutoFit/>
          </a:bodyPr>
          <a:lstStyle/>
          <a:p>
            <a:pPr algn="ctr"/>
            <a:r>
              <a:rPr lang="en-US" sz="2000">
                <a:latin typeface="Avenir Medium" panose="02000503020000020003" pitchFamily="2" charset="0"/>
              </a:rPr>
              <a:t>Layer 2</a:t>
            </a:r>
          </a:p>
        </p:txBody>
      </p:sp>
      <p:sp>
        <p:nvSpPr>
          <p:cNvPr id="39" name="TextBox 38">
            <a:extLst>
              <a:ext uri="{FF2B5EF4-FFF2-40B4-BE49-F238E27FC236}">
                <a16:creationId xmlns:a16="http://schemas.microsoft.com/office/drawing/2014/main" id="{FA0F0F83-739A-0902-FFAB-B9A9EB7D77BB}"/>
              </a:ext>
            </a:extLst>
          </p:cNvPr>
          <p:cNvSpPr txBox="1"/>
          <p:nvPr/>
        </p:nvSpPr>
        <p:spPr>
          <a:xfrm>
            <a:off x="9068934" y="5002671"/>
            <a:ext cx="1504708" cy="400110"/>
          </a:xfrm>
          <a:prstGeom prst="rect">
            <a:avLst/>
          </a:prstGeom>
          <a:noFill/>
        </p:spPr>
        <p:txBody>
          <a:bodyPr wrap="square" rtlCol="0">
            <a:spAutoFit/>
          </a:bodyPr>
          <a:lstStyle/>
          <a:p>
            <a:pPr algn="ctr"/>
            <a:r>
              <a:rPr lang="en-US" sz="2000">
                <a:latin typeface="Avenir Medium" panose="02000503020000020003" pitchFamily="2" charset="0"/>
              </a:rPr>
              <a:t>Layer 1</a:t>
            </a:r>
          </a:p>
        </p:txBody>
      </p:sp>
      <p:sp>
        <p:nvSpPr>
          <p:cNvPr id="40" name="TextBox 39">
            <a:extLst>
              <a:ext uri="{FF2B5EF4-FFF2-40B4-BE49-F238E27FC236}">
                <a16:creationId xmlns:a16="http://schemas.microsoft.com/office/drawing/2014/main" id="{A0FF78CC-CAF4-D7CF-4E06-41471A2ECF63}"/>
              </a:ext>
            </a:extLst>
          </p:cNvPr>
          <p:cNvSpPr txBox="1"/>
          <p:nvPr/>
        </p:nvSpPr>
        <p:spPr>
          <a:xfrm>
            <a:off x="9049041" y="5705574"/>
            <a:ext cx="1504708" cy="400110"/>
          </a:xfrm>
          <a:prstGeom prst="rect">
            <a:avLst/>
          </a:prstGeom>
          <a:noFill/>
        </p:spPr>
        <p:txBody>
          <a:bodyPr wrap="square" rtlCol="0">
            <a:spAutoFit/>
          </a:bodyPr>
          <a:lstStyle/>
          <a:p>
            <a:pPr algn="ctr"/>
            <a:r>
              <a:rPr lang="en-US" sz="2000">
                <a:latin typeface="Avenir Medium" panose="02000503020000020003" pitchFamily="2" charset="0"/>
              </a:rPr>
              <a:t>Input Data</a:t>
            </a:r>
          </a:p>
        </p:txBody>
      </p:sp>
      <p:sp>
        <p:nvSpPr>
          <p:cNvPr id="41" name="Down Arrow 77">
            <a:extLst>
              <a:ext uri="{FF2B5EF4-FFF2-40B4-BE49-F238E27FC236}">
                <a16:creationId xmlns:a16="http://schemas.microsoft.com/office/drawing/2014/main" id="{96630D99-2D97-46AE-308A-9DD68688DF25}"/>
              </a:ext>
            </a:extLst>
          </p:cNvPr>
          <p:cNvSpPr/>
          <p:nvPr/>
        </p:nvSpPr>
        <p:spPr>
          <a:xfrm rot="10800000">
            <a:off x="9846780" y="1980730"/>
            <a:ext cx="88773" cy="259039"/>
          </a:xfrm>
          <a:prstGeom prst="downArrow">
            <a:avLst>
              <a:gd name="adj1" fmla="val 11941"/>
              <a:gd name="adj2" fmla="val 81286"/>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Straight Connector 41">
            <a:extLst>
              <a:ext uri="{FF2B5EF4-FFF2-40B4-BE49-F238E27FC236}">
                <a16:creationId xmlns:a16="http://schemas.microsoft.com/office/drawing/2014/main" id="{82D589EF-F3F7-A735-EDC3-10BE2E015A22}"/>
              </a:ext>
            </a:extLst>
          </p:cNvPr>
          <p:cNvCxnSpPr>
            <a:cxnSpLocks/>
          </p:cNvCxnSpPr>
          <p:nvPr/>
        </p:nvCxnSpPr>
        <p:spPr>
          <a:xfrm>
            <a:off x="726554" y="2921978"/>
            <a:ext cx="4317357" cy="0"/>
          </a:xfrm>
          <a:prstGeom prst="line">
            <a:avLst/>
          </a:prstGeom>
          <a:ln w="60325">
            <a:solidFill>
              <a:srgbClr val="C00000"/>
            </a:solidFill>
            <a:prstDash val="sysDash"/>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52A89444-A7EF-15D1-260A-A893200A16EB}"/>
              </a:ext>
            </a:extLst>
          </p:cNvPr>
          <p:cNvSpPr txBox="1"/>
          <p:nvPr/>
        </p:nvSpPr>
        <p:spPr>
          <a:xfrm>
            <a:off x="0" y="6550223"/>
            <a:ext cx="12192000" cy="307777"/>
          </a:xfrm>
          <a:prstGeom prst="rect">
            <a:avLst/>
          </a:prstGeom>
          <a:noFill/>
        </p:spPr>
        <p:txBody>
          <a:bodyPr wrap="square" rtlCol="0">
            <a:spAutoFit/>
          </a:bodyPr>
          <a:lstStyle/>
          <a:p>
            <a:r>
              <a:rPr lang="en-US" sz="1400">
                <a:solidFill>
                  <a:schemeClr val="tx1">
                    <a:lumMod val="65000"/>
                    <a:lumOff val="35000"/>
                  </a:schemeClr>
                </a:solidFill>
                <a:latin typeface="+mj-lt"/>
                <a:ea typeface="Verdana" panose="020B0604030504040204" pitchFamily="34" charset="0"/>
              </a:rPr>
              <a:t>Source: Sarkar, D, et al. (2018). </a:t>
            </a:r>
            <a:r>
              <a:rPr lang="en-US" sz="1400" i="1">
                <a:solidFill>
                  <a:schemeClr val="tx1">
                    <a:lumMod val="65000"/>
                    <a:lumOff val="35000"/>
                  </a:schemeClr>
                </a:solidFill>
                <a:latin typeface="+mj-lt"/>
                <a:ea typeface="Verdana" panose="020B0604030504040204" pitchFamily="34" charset="0"/>
              </a:rPr>
              <a:t>Hands-on transfer learning with Python. </a:t>
            </a:r>
            <a:r>
              <a:rPr lang="en-US" sz="1400" b="0" i="0">
                <a:solidFill>
                  <a:schemeClr val="tx1">
                    <a:lumMod val="65000"/>
                    <a:lumOff val="35000"/>
                  </a:schemeClr>
                </a:solidFill>
                <a:effectLst/>
                <a:latin typeface="+mj-lt"/>
                <a:ea typeface="Verdana" panose="020B0604030504040204" pitchFamily="34" charset="0"/>
              </a:rPr>
              <a:t>Birmingham, UK: Packt Publishing. (Chapter </a:t>
            </a:r>
            <a:r>
              <a:rPr lang="en-US" sz="1400">
                <a:solidFill>
                  <a:schemeClr val="tx1">
                    <a:lumMod val="65000"/>
                    <a:lumOff val="35000"/>
                  </a:schemeClr>
                </a:solidFill>
                <a:latin typeface="+mj-lt"/>
                <a:ea typeface="Verdana" panose="020B0604030504040204" pitchFamily="34" charset="0"/>
              </a:rPr>
              <a:t>4</a:t>
            </a:r>
            <a:r>
              <a:rPr lang="en-US" sz="1400" b="0" i="0">
                <a:solidFill>
                  <a:schemeClr val="tx1">
                    <a:lumMod val="65000"/>
                    <a:lumOff val="35000"/>
                  </a:schemeClr>
                </a:solidFill>
                <a:effectLst/>
                <a:latin typeface="+mj-lt"/>
                <a:ea typeface="Verdana" panose="020B0604030504040204" pitchFamily="34" charset="0"/>
              </a:rPr>
              <a:t>)</a:t>
            </a:r>
            <a:endParaRPr lang="en-US" sz="1400">
              <a:solidFill>
                <a:schemeClr val="tx1">
                  <a:lumMod val="65000"/>
                  <a:lumOff val="35000"/>
                </a:schemeClr>
              </a:solidFill>
              <a:latin typeface="+mj-lt"/>
              <a:ea typeface="Verdana" panose="020B0604030504040204" pitchFamily="34" charset="0"/>
            </a:endParaRPr>
          </a:p>
        </p:txBody>
      </p:sp>
      <p:pic>
        <p:nvPicPr>
          <p:cNvPr id="44" name="Graphic 43" descr="Scissors outline">
            <a:extLst>
              <a:ext uri="{FF2B5EF4-FFF2-40B4-BE49-F238E27FC236}">
                <a16:creationId xmlns:a16="http://schemas.microsoft.com/office/drawing/2014/main" id="{B3C3D758-D4D1-CFCD-3BC7-3BAF356D0FC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3513896">
            <a:off x="252801" y="2505555"/>
            <a:ext cx="801123" cy="801123"/>
          </a:xfrm>
          <a:prstGeom prst="rect">
            <a:avLst/>
          </a:prstGeom>
        </p:spPr>
      </p:pic>
    </p:spTree>
    <p:extLst>
      <p:ext uri="{BB962C8B-B14F-4D97-AF65-F5344CB8AC3E}">
        <p14:creationId xmlns:p14="http://schemas.microsoft.com/office/powerpoint/2010/main" val="27965254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dirty="0">
                <a:latin typeface="Avenir Black" panose="02000503020000020003"/>
              </a:rPr>
              <a:t>Module 3 Objectives</a:t>
            </a:r>
          </a:p>
        </p:txBody>
      </p:sp>
      <p:sp>
        <p:nvSpPr>
          <p:cNvPr id="5" name="Content Placeholder 4">
            <a:extLst>
              <a:ext uri="{FF2B5EF4-FFF2-40B4-BE49-F238E27FC236}">
                <a16:creationId xmlns:a16="http://schemas.microsoft.com/office/drawing/2014/main" id="{777B6683-16C7-49CA-8A17-7AE3DB1EF13B}"/>
              </a:ext>
            </a:extLst>
          </p:cNvPr>
          <p:cNvSpPr>
            <a:spLocks noGrp="1"/>
          </p:cNvSpPr>
          <p:nvPr>
            <p:ph idx="1"/>
          </p:nvPr>
        </p:nvSpPr>
        <p:spPr>
          <a:xfrm>
            <a:off x="838200" y="2025649"/>
            <a:ext cx="10515600" cy="3332414"/>
          </a:xfrm>
        </p:spPr>
        <p:txBody>
          <a:bodyPr>
            <a:noAutofit/>
          </a:bodyPr>
          <a:lstStyle/>
          <a:p>
            <a:pPr marL="342900" marR="0" lvl="0" indent="-342900">
              <a:lnSpc>
                <a:spcPct val="107000"/>
              </a:lnSpc>
              <a:spcBef>
                <a:spcPts val="0"/>
              </a:spcBef>
              <a:spcAft>
                <a:spcPts val="0"/>
              </a:spcAft>
              <a:buFont typeface="+mj-lt"/>
              <a:buAutoNum type="arabicPeriod"/>
            </a:pPr>
            <a:r>
              <a:rPr lang="en-US" sz="3200" dirty="0">
                <a:effectLst/>
                <a:latin typeface="Calibri" panose="020F0502020204030204" pitchFamily="34" charset="0"/>
                <a:ea typeface="Yu Mincho" panose="020B0400000000000000" pitchFamily="18" charset="-128"/>
                <a:cs typeface="Arial" panose="020B0604020202020204" pitchFamily="34" charset="0"/>
              </a:rPr>
              <a:t>Describe the purpose and process of gradient descent.</a:t>
            </a: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mj-lt"/>
              <a:buAutoNum type="arabicPeriod"/>
            </a:pPr>
            <a:r>
              <a:rPr lang="en-US" sz="3200" dirty="0">
                <a:effectLst/>
                <a:latin typeface="Calibri" panose="020F0502020204030204" pitchFamily="34" charset="0"/>
                <a:ea typeface="Yu Mincho" panose="020B0400000000000000" pitchFamily="18" charset="-128"/>
                <a:cs typeface="Arial" panose="020B0604020202020204" pitchFamily="34" charset="0"/>
              </a:rPr>
              <a:t>Discuss the error loss function.</a:t>
            </a: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mj-lt"/>
              <a:buAutoNum type="arabicPeriod"/>
            </a:pPr>
            <a:r>
              <a:rPr lang="en-US" sz="3200" dirty="0">
                <a:effectLst/>
                <a:latin typeface="Calibri" panose="020F0502020204030204" pitchFamily="34" charset="0"/>
                <a:ea typeface="Yu Mincho" panose="020B0400000000000000" pitchFamily="18" charset="-128"/>
                <a:cs typeface="Arial" panose="020B0604020202020204" pitchFamily="34" charset="0"/>
              </a:rPr>
              <a:t>Describe optimizers.</a:t>
            </a: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mj-lt"/>
              <a:buAutoNum type="arabicPeriod"/>
            </a:pPr>
            <a:r>
              <a:rPr lang="en-US" sz="3200" dirty="0">
                <a:effectLst/>
                <a:latin typeface="Calibri" panose="020F0502020204030204" pitchFamily="34" charset="0"/>
                <a:ea typeface="Yu Mincho" panose="020B0400000000000000" pitchFamily="18" charset="-128"/>
                <a:cs typeface="Arial" panose="020B0604020202020204" pitchFamily="34" charset="0"/>
              </a:rPr>
              <a:t>Adjust a model's hyperparameters to guide its performance.</a:t>
            </a:r>
            <a:endParaRPr lang="en-US" sz="32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6913424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1CE7849-C1C5-4ABE-9B84-7BDFD550368E}"/>
              </a:ext>
            </a:extLst>
          </p:cNvPr>
          <p:cNvSpPr>
            <a:spLocks noGrp="1"/>
          </p:cNvSpPr>
          <p:nvPr>
            <p:ph type="body" idx="1"/>
          </p:nvPr>
        </p:nvSpPr>
        <p:spPr>
          <a:xfrm>
            <a:off x="831850" y="2966295"/>
            <a:ext cx="10515600" cy="2825250"/>
          </a:xfrm>
        </p:spPr>
        <p:txBody>
          <a:bodyPr vert="horz" lIns="91440" tIns="45720" rIns="91440" bIns="45720" rtlCol="0" anchor="t">
            <a:noAutofit/>
          </a:bodyPr>
          <a:lstStyle/>
          <a:p>
            <a:pPr algn="ctr"/>
            <a:r>
              <a:rPr lang="en-US" sz="3200" dirty="0">
                <a:solidFill>
                  <a:schemeClr val="tx1"/>
                </a:solidFill>
                <a:latin typeface="Calibri Light"/>
                <a:ea typeface="Calibri Light"/>
                <a:cs typeface="Calibri Light"/>
              </a:rPr>
              <a:t>03_bees_vs_wasps.ipynb</a:t>
            </a:r>
          </a:p>
          <a:p>
            <a:pPr algn="ctr"/>
            <a:endParaRPr lang="en-US" sz="3200" dirty="0">
              <a:solidFill>
                <a:schemeClr val="tx1"/>
              </a:solidFill>
              <a:latin typeface="Calibri Light"/>
              <a:ea typeface="Calibri Light"/>
              <a:cs typeface="Calibri Light"/>
            </a:endParaRPr>
          </a:p>
          <a:p>
            <a:pPr algn="ctr"/>
            <a:r>
              <a:rPr lang="en-US" sz="3200" dirty="0">
                <a:solidFill>
                  <a:schemeClr val="tx1"/>
                </a:solidFill>
                <a:latin typeface="Calibri Light"/>
                <a:ea typeface="Calibri Light"/>
                <a:cs typeface="Calibri Light"/>
              </a:rPr>
              <a:t>This notebook will walk you through building and training your own image classification model, then allow you to compare different hyperparameter optimization configurations!</a:t>
            </a:r>
          </a:p>
        </p:txBody>
      </p:sp>
      <p:sp>
        <p:nvSpPr>
          <p:cNvPr id="3" name="Title 3">
            <a:extLst>
              <a:ext uri="{FF2B5EF4-FFF2-40B4-BE49-F238E27FC236}">
                <a16:creationId xmlns:a16="http://schemas.microsoft.com/office/drawing/2014/main" id="{5C5287EE-DF5A-13E3-1D0D-F026B229CBAD}"/>
              </a:ext>
            </a:extLst>
          </p:cNvPr>
          <p:cNvSpPr>
            <a:spLocks noGrp="1"/>
          </p:cNvSpPr>
          <p:nvPr/>
        </p:nvSpPr>
        <p:spPr>
          <a:xfrm>
            <a:off x="846227" y="1278418"/>
            <a:ext cx="10515600" cy="215058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4800" b="1" kern="1200">
                <a:solidFill>
                  <a:srgbClr val="30335D"/>
                </a:solidFill>
                <a:latin typeface="Avenir Black" panose="02000503020000020003"/>
                <a:ea typeface="+mj-ea"/>
                <a:cs typeface="+mj-cs"/>
              </a:defRPr>
            </a:lvl1pPr>
          </a:lstStyle>
          <a:p>
            <a:r>
              <a:rPr lang="en-US" dirty="0"/>
              <a:t>Hyperparameter Optimization</a:t>
            </a:r>
          </a:p>
          <a:p>
            <a:endParaRPr lang="en-US" dirty="0">
              <a:ea typeface="Calibri Light"/>
              <a:cs typeface="Calibri Light"/>
            </a:endParaRPr>
          </a:p>
        </p:txBody>
      </p:sp>
    </p:spTree>
    <p:extLst>
      <p:ext uri="{BB962C8B-B14F-4D97-AF65-F5344CB8AC3E}">
        <p14:creationId xmlns:p14="http://schemas.microsoft.com/office/powerpoint/2010/main" val="39370884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297F6F-EDB5-4767-902C-8C8E790772D7}"/>
              </a:ext>
            </a:extLst>
          </p:cNvPr>
          <p:cNvSpPr>
            <a:spLocks noGrp="1"/>
          </p:cNvSpPr>
          <p:nvPr>
            <p:ph type="title"/>
          </p:nvPr>
        </p:nvSpPr>
        <p:spPr>
          <a:xfrm>
            <a:off x="831850" y="1709739"/>
            <a:ext cx="10515600" cy="1185862"/>
          </a:xfrm>
        </p:spPr>
        <p:txBody>
          <a:bodyPr>
            <a:normAutofit/>
          </a:bodyPr>
          <a:lstStyle/>
          <a:p>
            <a:pPr algn="ctr"/>
            <a:r>
              <a:rPr lang="en-US" sz="4800" b="1" dirty="0">
                <a:solidFill>
                  <a:srgbClr val="30335D"/>
                </a:solidFill>
                <a:latin typeface="Avenir Black" panose="02000503020000020003"/>
              </a:rPr>
              <a:t>Questions?</a:t>
            </a:r>
            <a:endParaRPr lang="en-US" dirty="0"/>
          </a:p>
        </p:txBody>
      </p:sp>
      <p:sp>
        <p:nvSpPr>
          <p:cNvPr id="5" name="Text Placeholder 4">
            <a:extLst>
              <a:ext uri="{FF2B5EF4-FFF2-40B4-BE49-F238E27FC236}">
                <a16:creationId xmlns:a16="http://schemas.microsoft.com/office/drawing/2014/main" id="{CC620DE2-5507-4A03-9868-FD932CE4FBC3}"/>
              </a:ext>
            </a:extLst>
          </p:cNvPr>
          <p:cNvSpPr>
            <a:spLocks noGrp="1"/>
          </p:cNvSpPr>
          <p:nvPr>
            <p:ph type="body" idx="1"/>
          </p:nvPr>
        </p:nvSpPr>
        <p:spPr/>
        <p:txBody>
          <a:bodyPr/>
          <a:lstStyle/>
          <a:p>
            <a:pPr algn="ctr"/>
            <a:r>
              <a:rPr lang="en-US">
                <a:highlight>
                  <a:srgbClr val="FFFF00"/>
                </a:highlight>
              </a:rPr>
              <a:t>(QR CODE FOR SURVEY!)</a:t>
            </a:r>
          </a:p>
        </p:txBody>
      </p:sp>
    </p:spTree>
    <p:extLst>
      <p:ext uri="{BB962C8B-B14F-4D97-AF65-F5344CB8AC3E}">
        <p14:creationId xmlns:p14="http://schemas.microsoft.com/office/powerpoint/2010/main" val="14415907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2B2E489D-9EB5-475B-61F0-039E5055CC46}"/>
              </a:ext>
            </a:extLst>
          </p:cNvPr>
          <p:cNvSpPr>
            <a:spLocks noGrp="1"/>
          </p:cNvSpPr>
          <p:nvPr/>
        </p:nvSpPr>
        <p:spPr>
          <a:xfrm>
            <a:off x="831850" y="1709739"/>
            <a:ext cx="10515600" cy="17192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4800" b="1" kern="1200">
                <a:solidFill>
                  <a:srgbClr val="30335D"/>
                </a:solidFill>
                <a:latin typeface="Avenir Black" panose="02000503020000020003"/>
                <a:ea typeface="+mj-ea"/>
                <a:cs typeface="+mj-cs"/>
              </a:defRPr>
            </a:lvl1pPr>
          </a:lstStyle>
          <a:p>
            <a:r>
              <a:rPr lang="en-US" dirty="0"/>
              <a:t>Understanding Gradient Descent</a:t>
            </a:r>
          </a:p>
        </p:txBody>
      </p:sp>
    </p:spTree>
    <p:extLst>
      <p:ext uri="{BB962C8B-B14F-4D97-AF65-F5344CB8AC3E}">
        <p14:creationId xmlns:p14="http://schemas.microsoft.com/office/powerpoint/2010/main" val="36663908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dirty="0">
                <a:latin typeface="Avenir Black" panose="02000503020000020003"/>
              </a:rPr>
              <a:t>It’s All Downhill From Here</a:t>
            </a:r>
          </a:p>
        </p:txBody>
      </p:sp>
      <p:pic>
        <p:nvPicPr>
          <p:cNvPr id="2" name="Picture 1">
            <a:extLst>
              <a:ext uri="{FF2B5EF4-FFF2-40B4-BE49-F238E27FC236}">
                <a16:creationId xmlns:a16="http://schemas.microsoft.com/office/drawing/2014/main" id="{22535B30-5A6D-3F6A-F91C-E13E17DA4B7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540"/>
          <a:stretch/>
        </p:blipFill>
        <p:spPr>
          <a:xfrm>
            <a:off x="3382682" y="1347252"/>
            <a:ext cx="5426635" cy="5040578"/>
          </a:xfrm>
          <a:prstGeom prst="rect">
            <a:avLst/>
          </a:prstGeom>
        </p:spPr>
      </p:pic>
      <p:sp>
        <p:nvSpPr>
          <p:cNvPr id="5" name="TextBox 4">
            <a:extLst>
              <a:ext uri="{FF2B5EF4-FFF2-40B4-BE49-F238E27FC236}">
                <a16:creationId xmlns:a16="http://schemas.microsoft.com/office/drawing/2014/main" id="{615D7D9E-D2F3-595E-69EC-51E97B92AFF0}"/>
              </a:ext>
            </a:extLst>
          </p:cNvPr>
          <p:cNvSpPr txBox="1"/>
          <p:nvPr/>
        </p:nvSpPr>
        <p:spPr>
          <a:xfrm>
            <a:off x="4148038" y="6407232"/>
            <a:ext cx="3895924" cy="369332"/>
          </a:xfrm>
          <a:prstGeom prst="rect">
            <a:avLst/>
          </a:prstGeom>
          <a:noFill/>
        </p:spPr>
        <p:txBody>
          <a:bodyPr wrap="square" rtlCol="0">
            <a:spAutoFit/>
          </a:bodyPr>
          <a:lstStyle/>
          <a:p>
            <a:r>
              <a:rPr lang="en-US" dirty="0"/>
              <a:t>This image was generated using AI tools</a:t>
            </a:r>
          </a:p>
        </p:txBody>
      </p:sp>
    </p:spTree>
    <p:extLst>
      <p:ext uri="{BB962C8B-B14F-4D97-AF65-F5344CB8AC3E}">
        <p14:creationId xmlns:p14="http://schemas.microsoft.com/office/powerpoint/2010/main" val="19806673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B04EC78-3EDB-C07E-BEB4-AA0803E19A3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540"/>
          <a:stretch/>
        </p:blipFill>
        <p:spPr>
          <a:xfrm>
            <a:off x="4502241" y="2052414"/>
            <a:ext cx="3060096" cy="2842397"/>
          </a:xfrm>
          <a:prstGeom prst="rect">
            <a:avLst/>
          </a:prstGeom>
        </p:spPr>
      </p:pic>
      <p:grpSp>
        <p:nvGrpSpPr>
          <p:cNvPr id="7" name="Group 6">
            <a:extLst>
              <a:ext uri="{FF2B5EF4-FFF2-40B4-BE49-F238E27FC236}">
                <a16:creationId xmlns:a16="http://schemas.microsoft.com/office/drawing/2014/main" id="{2692734C-7154-AB3D-908C-7C556CE9F49B}"/>
              </a:ext>
            </a:extLst>
          </p:cNvPr>
          <p:cNvGrpSpPr/>
          <p:nvPr/>
        </p:nvGrpSpPr>
        <p:grpSpPr>
          <a:xfrm>
            <a:off x="0" y="71347"/>
            <a:ext cx="5605928" cy="2393940"/>
            <a:chOff x="1829899" y="1340761"/>
            <a:chExt cx="8722413" cy="4435969"/>
          </a:xfrm>
        </p:grpSpPr>
        <p:sp>
          <p:nvSpPr>
            <p:cNvPr id="8" name="Text Placeholder 3">
              <a:extLst>
                <a:ext uri="{FF2B5EF4-FFF2-40B4-BE49-F238E27FC236}">
                  <a16:creationId xmlns:a16="http://schemas.microsoft.com/office/drawing/2014/main" id="{7B11EC93-5C4B-AA1C-80E0-00C26D615449}"/>
                </a:ext>
              </a:extLst>
            </p:cNvPr>
            <p:cNvSpPr txBox="1">
              <a:spLocks/>
            </p:cNvSpPr>
            <p:nvPr/>
          </p:nvSpPr>
          <p:spPr>
            <a:xfrm>
              <a:off x="9039545" y="4904746"/>
              <a:ext cx="1512767" cy="596491"/>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0</a:t>
              </a:r>
            </a:p>
          </p:txBody>
        </p:sp>
        <p:grpSp>
          <p:nvGrpSpPr>
            <p:cNvPr id="9" name="Group 8">
              <a:extLst>
                <a:ext uri="{FF2B5EF4-FFF2-40B4-BE49-F238E27FC236}">
                  <a16:creationId xmlns:a16="http://schemas.microsoft.com/office/drawing/2014/main" id="{331D6307-28BA-A6D3-50D0-7F1B889B9F71}"/>
                </a:ext>
              </a:extLst>
            </p:cNvPr>
            <p:cNvGrpSpPr/>
            <p:nvPr/>
          </p:nvGrpSpPr>
          <p:grpSpPr>
            <a:xfrm>
              <a:off x="1829899" y="1340761"/>
              <a:ext cx="7643285" cy="4435969"/>
              <a:chOff x="1829899" y="1340761"/>
              <a:chExt cx="7643285" cy="4435969"/>
            </a:xfrm>
          </p:grpSpPr>
          <p:sp>
            <p:nvSpPr>
              <p:cNvPr id="10" name="Left-Up Arrow 2">
                <a:extLst>
                  <a:ext uri="{FF2B5EF4-FFF2-40B4-BE49-F238E27FC236}">
                    <a16:creationId xmlns:a16="http://schemas.microsoft.com/office/drawing/2014/main" id="{628DB637-6888-B243-E46A-0821BAB2BA43}"/>
                  </a:ext>
                </a:extLst>
              </p:cNvPr>
              <p:cNvSpPr/>
              <p:nvPr/>
            </p:nvSpPr>
            <p:spPr>
              <a:xfrm flipH="1">
                <a:off x="2564018" y="1883664"/>
                <a:ext cx="6909166" cy="3320949"/>
              </a:xfrm>
              <a:prstGeom prst="leftUpArrow">
                <a:avLst>
                  <a:gd name="adj1" fmla="val 780"/>
                  <a:gd name="adj2" fmla="val 2320"/>
                  <a:gd name="adj3" fmla="val 5019"/>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11" name="Freeform 8">
                <a:extLst>
                  <a:ext uri="{FF2B5EF4-FFF2-40B4-BE49-F238E27FC236}">
                    <a16:creationId xmlns:a16="http://schemas.microsoft.com/office/drawing/2014/main" id="{4F68D3E5-6BE9-13FF-F243-7C38EB0050AB}"/>
                  </a:ext>
                </a:extLst>
              </p:cNvPr>
              <p:cNvSpPr/>
              <p:nvPr/>
            </p:nvSpPr>
            <p:spPr>
              <a:xfrm>
                <a:off x="3108960" y="2157985"/>
                <a:ext cx="5760720" cy="2570126"/>
              </a:xfrm>
              <a:custGeom>
                <a:avLst/>
                <a:gdLst>
                  <a:gd name="connsiteX0" fmla="*/ 0 w 5760720"/>
                  <a:gd name="connsiteY0" fmla="*/ 0 h 2569680"/>
                  <a:gd name="connsiteX1" fmla="*/ 2798064 w 5760720"/>
                  <a:gd name="connsiteY1" fmla="*/ 2569464 h 2569680"/>
                  <a:gd name="connsiteX2" fmla="*/ 5760720 w 5760720"/>
                  <a:gd name="connsiteY2" fmla="*/ 146304 h 2569680"/>
                  <a:gd name="connsiteX0" fmla="*/ 0 w 5760720"/>
                  <a:gd name="connsiteY0" fmla="*/ 0 h 2569680"/>
                  <a:gd name="connsiteX1" fmla="*/ 2798064 w 5760720"/>
                  <a:gd name="connsiteY1" fmla="*/ 2569464 h 2569680"/>
                  <a:gd name="connsiteX2" fmla="*/ 5760720 w 5760720"/>
                  <a:gd name="connsiteY2" fmla="*/ 146304 h 2569680"/>
                  <a:gd name="connsiteX0" fmla="*/ 0 w 5760720"/>
                  <a:gd name="connsiteY0" fmla="*/ 0 h 2570117"/>
                  <a:gd name="connsiteX1" fmla="*/ 2798064 w 5760720"/>
                  <a:gd name="connsiteY1" fmla="*/ 2569464 h 2570117"/>
                  <a:gd name="connsiteX2" fmla="*/ 5760720 w 5760720"/>
                  <a:gd name="connsiteY2" fmla="*/ 146304 h 2570117"/>
                  <a:gd name="connsiteX0" fmla="*/ 0 w 5760720"/>
                  <a:gd name="connsiteY0" fmla="*/ 0 h 2570126"/>
                  <a:gd name="connsiteX1" fmla="*/ 2798064 w 5760720"/>
                  <a:gd name="connsiteY1" fmla="*/ 2569464 h 2570126"/>
                  <a:gd name="connsiteX2" fmla="*/ 5760720 w 5760720"/>
                  <a:gd name="connsiteY2" fmla="*/ 146304 h 2570126"/>
                </a:gdLst>
                <a:ahLst/>
                <a:cxnLst>
                  <a:cxn ang="0">
                    <a:pos x="connsiteX0" y="connsiteY0"/>
                  </a:cxn>
                  <a:cxn ang="0">
                    <a:pos x="connsiteX1" y="connsiteY1"/>
                  </a:cxn>
                  <a:cxn ang="0">
                    <a:pos x="connsiteX2" y="connsiteY2"/>
                  </a:cxn>
                </a:cxnLst>
                <a:rect l="l" t="t" r="r" b="b"/>
                <a:pathLst>
                  <a:path w="5760720" h="2570126">
                    <a:moveTo>
                      <a:pt x="0" y="0"/>
                    </a:moveTo>
                    <a:cubicBezTo>
                      <a:pt x="361188" y="2013204"/>
                      <a:pt x="1837944" y="2545080"/>
                      <a:pt x="2798064" y="2569464"/>
                    </a:cubicBezTo>
                    <a:cubicBezTo>
                      <a:pt x="3758184" y="2593848"/>
                      <a:pt x="5401056" y="1947672"/>
                      <a:pt x="5760720" y="146304"/>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3FAEAD0C-7465-4E71-42DF-430797BF7C32}"/>
                  </a:ext>
                </a:extLst>
              </p:cNvPr>
              <p:cNvSpPr/>
              <p:nvPr/>
            </p:nvSpPr>
            <p:spPr>
              <a:xfrm>
                <a:off x="3120684" y="2548182"/>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1C13E0B9-24A5-DDE5-E6CA-791DF2FE0007}"/>
                  </a:ext>
                </a:extLst>
              </p:cNvPr>
              <p:cNvSpPr/>
              <p:nvPr/>
            </p:nvSpPr>
            <p:spPr>
              <a:xfrm>
                <a:off x="3191022" y="2754752"/>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B9301A33-1B93-D05A-D216-A2DE39F4CCED}"/>
                  </a:ext>
                </a:extLst>
              </p:cNvPr>
              <p:cNvSpPr/>
              <p:nvPr/>
            </p:nvSpPr>
            <p:spPr>
              <a:xfrm>
                <a:off x="3276051" y="2956405"/>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C37EC3E6-89F0-1EE5-BE5E-D06C9EE013AD}"/>
                  </a:ext>
                </a:extLst>
              </p:cNvPr>
              <p:cNvSpPr/>
              <p:nvPr/>
            </p:nvSpPr>
            <p:spPr>
              <a:xfrm>
                <a:off x="3378027" y="3153004"/>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265E80EB-BCFA-F64E-A6BD-62BD5C141EBF}"/>
                  </a:ext>
                </a:extLst>
              </p:cNvPr>
              <p:cNvSpPr/>
              <p:nvPr/>
            </p:nvSpPr>
            <p:spPr>
              <a:xfrm>
                <a:off x="3497318" y="3337143"/>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76569FAD-1CB7-6CFC-79C6-513FBC6DF4C7}"/>
                  </a:ext>
                </a:extLst>
              </p:cNvPr>
              <p:cNvSpPr/>
              <p:nvPr/>
            </p:nvSpPr>
            <p:spPr>
              <a:xfrm>
                <a:off x="3616609" y="3508792"/>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E2CD406D-CB05-BDE3-3BF7-D1CB831E66B3}"/>
                  </a:ext>
                </a:extLst>
              </p:cNvPr>
              <p:cNvSpPr/>
              <p:nvPr/>
            </p:nvSpPr>
            <p:spPr>
              <a:xfrm>
                <a:off x="3765101" y="3669008"/>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8A555871-86F5-B37C-C201-C42B2E1E7C3D}"/>
                  </a:ext>
                </a:extLst>
              </p:cNvPr>
              <p:cNvSpPr/>
              <p:nvPr/>
            </p:nvSpPr>
            <p:spPr>
              <a:xfrm>
                <a:off x="3913593" y="3829224"/>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67C77AAB-8444-58E1-8329-B7E8A9537EE3}"/>
                  </a:ext>
                </a:extLst>
              </p:cNvPr>
              <p:cNvSpPr/>
              <p:nvPr/>
            </p:nvSpPr>
            <p:spPr>
              <a:xfrm>
                <a:off x="4077717" y="3977716"/>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1D75F1EB-4EC4-18BB-9B88-D69D99F72F28}"/>
                  </a:ext>
                </a:extLst>
              </p:cNvPr>
              <p:cNvSpPr/>
              <p:nvPr/>
            </p:nvSpPr>
            <p:spPr>
              <a:xfrm>
                <a:off x="4261381" y="4106134"/>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2" name="Straight Connector 21">
                <a:extLst>
                  <a:ext uri="{FF2B5EF4-FFF2-40B4-BE49-F238E27FC236}">
                    <a16:creationId xmlns:a16="http://schemas.microsoft.com/office/drawing/2014/main" id="{4746777C-A1D5-C22F-3422-CBE6F5C7714E}"/>
                  </a:ext>
                </a:extLst>
              </p:cNvPr>
              <p:cNvCxnSpPr/>
              <p:nvPr/>
            </p:nvCxnSpPr>
            <p:spPr>
              <a:xfrm>
                <a:off x="3200648" y="2754752"/>
                <a:ext cx="0" cy="2361075"/>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3" name="Freeform 26">
                <a:extLst>
                  <a:ext uri="{FF2B5EF4-FFF2-40B4-BE49-F238E27FC236}">
                    <a16:creationId xmlns:a16="http://schemas.microsoft.com/office/drawing/2014/main" id="{4AD9BEE0-33A4-F7E3-3672-D8CB2D9873DC}"/>
                  </a:ext>
                </a:extLst>
              </p:cNvPr>
              <p:cNvSpPr/>
              <p:nvPr/>
            </p:nvSpPr>
            <p:spPr>
              <a:xfrm>
                <a:off x="3799112" y="3858439"/>
                <a:ext cx="171447" cy="369675"/>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Lst>
                <a:ahLst/>
                <a:cxnLst>
                  <a:cxn ang="0">
                    <a:pos x="connsiteX0" y="connsiteY0"/>
                  </a:cxn>
                  <a:cxn ang="0">
                    <a:pos x="connsiteX1" y="connsiteY1"/>
                  </a:cxn>
                  <a:cxn ang="0">
                    <a:pos x="connsiteX2" y="connsiteY2"/>
                  </a:cxn>
                </a:cxnLst>
                <a:rect l="l" t="t" r="r" b="b"/>
                <a:pathLst>
                  <a:path w="155864" h="326120">
                    <a:moveTo>
                      <a:pt x="0" y="0"/>
                    </a:moveTo>
                    <a:cubicBezTo>
                      <a:pt x="21696" y="158221"/>
                      <a:pt x="23187" y="286562"/>
                      <a:pt x="69850" y="323850"/>
                    </a:cubicBezTo>
                    <a:cubicBezTo>
                      <a:pt x="136718" y="350308"/>
                      <a:pt x="144222" y="136397"/>
                      <a:pt x="155864" y="156505"/>
                    </a:cubicBezTo>
                  </a:path>
                </a:pathLst>
              </a:custGeom>
              <a:noFill/>
              <a:ln>
                <a:solidFill>
                  <a:schemeClr val="tx1"/>
                </a:solidFill>
                <a:head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7">
                <a:extLst>
                  <a:ext uri="{FF2B5EF4-FFF2-40B4-BE49-F238E27FC236}">
                    <a16:creationId xmlns:a16="http://schemas.microsoft.com/office/drawing/2014/main" id="{E34BDE56-32C8-CC8B-1A32-026AD88337A0}"/>
                  </a:ext>
                </a:extLst>
              </p:cNvPr>
              <p:cNvSpPr/>
              <p:nvPr/>
            </p:nvSpPr>
            <p:spPr>
              <a:xfrm>
                <a:off x="3954543" y="4019428"/>
                <a:ext cx="170860" cy="337355"/>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Lst>
                <a:ahLst/>
                <a:cxnLst>
                  <a:cxn ang="0">
                    <a:pos x="connsiteX0" y="connsiteY0"/>
                  </a:cxn>
                  <a:cxn ang="0">
                    <a:pos x="connsiteX1" y="connsiteY1"/>
                  </a:cxn>
                  <a:cxn ang="0">
                    <a:pos x="connsiteX2" y="connsiteY2"/>
                  </a:cxn>
                </a:cxnLst>
                <a:rect l="l" t="t" r="r" b="b"/>
                <a:pathLst>
                  <a:path w="155864" h="326120">
                    <a:moveTo>
                      <a:pt x="0" y="0"/>
                    </a:moveTo>
                    <a:cubicBezTo>
                      <a:pt x="21696" y="158221"/>
                      <a:pt x="23187" y="286562"/>
                      <a:pt x="69850" y="323850"/>
                    </a:cubicBezTo>
                    <a:cubicBezTo>
                      <a:pt x="136718" y="350308"/>
                      <a:pt x="144222" y="136397"/>
                      <a:pt x="155864" y="156505"/>
                    </a:cubicBezTo>
                  </a:path>
                </a:pathLst>
              </a:custGeom>
              <a:noFill/>
              <a:ln>
                <a:solidFill>
                  <a:schemeClr val="tx1"/>
                </a:solidFill>
                <a:head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28">
                <a:extLst>
                  <a:ext uri="{FF2B5EF4-FFF2-40B4-BE49-F238E27FC236}">
                    <a16:creationId xmlns:a16="http://schemas.microsoft.com/office/drawing/2014/main" id="{7EDAB008-9D98-959B-1228-6B11E4BF49EC}"/>
                  </a:ext>
                </a:extLst>
              </p:cNvPr>
              <p:cNvSpPr/>
              <p:nvPr/>
            </p:nvSpPr>
            <p:spPr>
              <a:xfrm>
                <a:off x="4110117" y="4162304"/>
                <a:ext cx="211808" cy="292018"/>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Lst>
                <a:ahLst/>
                <a:cxnLst>
                  <a:cxn ang="0">
                    <a:pos x="connsiteX0" y="connsiteY0"/>
                  </a:cxn>
                  <a:cxn ang="0">
                    <a:pos x="connsiteX1" y="connsiteY1"/>
                  </a:cxn>
                  <a:cxn ang="0">
                    <a:pos x="connsiteX2" y="connsiteY2"/>
                  </a:cxn>
                </a:cxnLst>
                <a:rect l="l" t="t" r="r" b="b"/>
                <a:pathLst>
                  <a:path w="155864" h="326120">
                    <a:moveTo>
                      <a:pt x="0" y="0"/>
                    </a:moveTo>
                    <a:cubicBezTo>
                      <a:pt x="21696" y="158221"/>
                      <a:pt x="23187" y="286562"/>
                      <a:pt x="69850" y="323850"/>
                    </a:cubicBezTo>
                    <a:cubicBezTo>
                      <a:pt x="136718" y="350308"/>
                      <a:pt x="144222" y="136397"/>
                      <a:pt x="155864" y="156505"/>
                    </a:cubicBezTo>
                  </a:path>
                </a:pathLst>
              </a:custGeom>
              <a:noFill/>
              <a:ln>
                <a:solidFill>
                  <a:schemeClr val="tx1"/>
                </a:solidFill>
                <a:headEnd type="stealth"/>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29">
                <a:extLst>
                  <a:ext uri="{FF2B5EF4-FFF2-40B4-BE49-F238E27FC236}">
                    <a16:creationId xmlns:a16="http://schemas.microsoft.com/office/drawing/2014/main" id="{F417D709-BEEA-7B75-7AB6-2ADCD4B14A2B}"/>
                  </a:ext>
                </a:extLst>
              </p:cNvPr>
              <p:cNvSpPr/>
              <p:nvPr/>
            </p:nvSpPr>
            <p:spPr>
              <a:xfrm>
                <a:off x="3659555" y="3703022"/>
                <a:ext cx="155430" cy="345054"/>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Lst>
                <a:ahLst/>
                <a:cxnLst>
                  <a:cxn ang="0">
                    <a:pos x="connsiteX0" y="connsiteY0"/>
                  </a:cxn>
                  <a:cxn ang="0">
                    <a:pos x="connsiteX1" y="connsiteY1"/>
                  </a:cxn>
                  <a:cxn ang="0">
                    <a:pos x="connsiteX2" y="connsiteY2"/>
                  </a:cxn>
                </a:cxnLst>
                <a:rect l="l" t="t" r="r" b="b"/>
                <a:pathLst>
                  <a:path w="155864" h="326120">
                    <a:moveTo>
                      <a:pt x="0" y="0"/>
                    </a:moveTo>
                    <a:cubicBezTo>
                      <a:pt x="21696" y="158221"/>
                      <a:pt x="23187" y="286562"/>
                      <a:pt x="69850" y="323850"/>
                    </a:cubicBezTo>
                    <a:cubicBezTo>
                      <a:pt x="136718" y="350308"/>
                      <a:pt x="144222" y="136397"/>
                      <a:pt x="155864" y="156505"/>
                    </a:cubicBezTo>
                  </a:path>
                </a:pathLst>
              </a:custGeom>
              <a:noFill/>
              <a:ln>
                <a:solidFill>
                  <a:schemeClr val="tx1"/>
                </a:solidFill>
                <a:prstDash val="sysDash"/>
                <a:head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30">
                <a:extLst>
                  <a:ext uri="{FF2B5EF4-FFF2-40B4-BE49-F238E27FC236}">
                    <a16:creationId xmlns:a16="http://schemas.microsoft.com/office/drawing/2014/main" id="{44A4E632-7E42-04BA-A52D-DFDED06CA126}"/>
                  </a:ext>
                </a:extLst>
              </p:cNvPr>
              <p:cNvSpPr/>
              <p:nvPr/>
            </p:nvSpPr>
            <p:spPr>
              <a:xfrm>
                <a:off x="3533348" y="3518884"/>
                <a:ext cx="139555" cy="350440"/>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 name="connsiteX0" fmla="*/ 0 w 139945"/>
                  <a:gd name="connsiteY0" fmla="*/ 0 h 326852"/>
                  <a:gd name="connsiteX1" fmla="*/ 69850 w 139945"/>
                  <a:gd name="connsiteY1" fmla="*/ 323850 h 326852"/>
                  <a:gd name="connsiteX2" fmla="*/ 139945 w 139945"/>
                  <a:gd name="connsiteY2" fmla="*/ 212769 h 326852"/>
                </a:gdLst>
                <a:ahLst/>
                <a:cxnLst>
                  <a:cxn ang="0">
                    <a:pos x="connsiteX0" y="connsiteY0"/>
                  </a:cxn>
                  <a:cxn ang="0">
                    <a:pos x="connsiteX1" y="connsiteY1"/>
                  </a:cxn>
                  <a:cxn ang="0">
                    <a:pos x="connsiteX2" y="connsiteY2"/>
                  </a:cxn>
                </a:cxnLst>
                <a:rect l="l" t="t" r="r" b="b"/>
                <a:pathLst>
                  <a:path w="139945" h="326852">
                    <a:moveTo>
                      <a:pt x="0" y="0"/>
                    </a:moveTo>
                    <a:cubicBezTo>
                      <a:pt x="21696" y="158221"/>
                      <a:pt x="23187" y="286562"/>
                      <a:pt x="69850" y="323850"/>
                    </a:cubicBezTo>
                    <a:cubicBezTo>
                      <a:pt x="136718" y="350308"/>
                      <a:pt x="128303" y="192661"/>
                      <a:pt x="139945" y="212769"/>
                    </a:cubicBezTo>
                  </a:path>
                </a:pathLst>
              </a:custGeom>
              <a:noFill/>
              <a:ln>
                <a:solidFill>
                  <a:schemeClr val="tx1"/>
                </a:solidFill>
                <a:prstDash val="sysDot"/>
                <a:head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 Placeholder 3">
                <a:extLst>
                  <a:ext uri="{FF2B5EF4-FFF2-40B4-BE49-F238E27FC236}">
                    <a16:creationId xmlns:a16="http://schemas.microsoft.com/office/drawing/2014/main" id="{3B6A959E-1C3A-EFD5-0F5C-F6D294DD4622}"/>
                  </a:ext>
                </a:extLst>
              </p:cNvPr>
              <p:cNvSpPr txBox="1">
                <a:spLocks/>
              </p:cNvSpPr>
              <p:nvPr/>
            </p:nvSpPr>
            <p:spPr>
              <a:xfrm>
                <a:off x="1829899" y="1340761"/>
                <a:ext cx="1512767" cy="596491"/>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Cost</a:t>
                </a:r>
              </a:p>
            </p:txBody>
          </p:sp>
          <p:sp>
            <p:nvSpPr>
              <p:cNvPr id="29" name="Text Placeholder 3">
                <a:extLst>
                  <a:ext uri="{FF2B5EF4-FFF2-40B4-BE49-F238E27FC236}">
                    <a16:creationId xmlns:a16="http://schemas.microsoft.com/office/drawing/2014/main" id="{BD359582-16FC-4F0D-82C9-85B3DD4BF2E8}"/>
                  </a:ext>
                </a:extLst>
              </p:cNvPr>
              <p:cNvSpPr txBox="1">
                <a:spLocks/>
              </p:cNvSpPr>
              <p:nvPr/>
            </p:nvSpPr>
            <p:spPr>
              <a:xfrm>
                <a:off x="2470204" y="5180239"/>
                <a:ext cx="1512767" cy="596491"/>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Start</a:t>
                </a:r>
              </a:p>
            </p:txBody>
          </p:sp>
          <p:sp>
            <p:nvSpPr>
              <p:cNvPr id="30" name="Text Placeholder 3">
                <a:extLst>
                  <a:ext uri="{FF2B5EF4-FFF2-40B4-BE49-F238E27FC236}">
                    <a16:creationId xmlns:a16="http://schemas.microsoft.com/office/drawing/2014/main" id="{088A5C36-4263-475C-4CF4-8B02AB4DB5D1}"/>
                  </a:ext>
                </a:extLst>
              </p:cNvPr>
              <p:cNvSpPr txBox="1">
                <a:spLocks/>
              </p:cNvSpPr>
              <p:nvPr/>
            </p:nvSpPr>
            <p:spPr>
              <a:xfrm>
                <a:off x="2948172" y="5166747"/>
                <a:ext cx="5845746" cy="40389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The learning rate is too small</a:t>
                </a:r>
              </a:p>
            </p:txBody>
          </p:sp>
        </p:grpSp>
      </p:grpSp>
      <p:grpSp>
        <p:nvGrpSpPr>
          <p:cNvPr id="31" name="Group 30">
            <a:extLst>
              <a:ext uri="{FF2B5EF4-FFF2-40B4-BE49-F238E27FC236}">
                <a16:creationId xmlns:a16="http://schemas.microsoft.com/office/drawing/2014/main" id="{4826F834-8420-429E-F3FD-47DA1DB30127}"/>
              </a:ext>
            </a:extLst>
          </p:cNvPr>
          <p:cNvGrpSpPr/>
          <p:nvPr/>
        </p:nvGrpSpPr>
        <p:grpSpPr>
          <a:xfrm>
            <a:off x="6872941" y="4338641"/>
            <a:ext cx="5676652" cy="2833123"/>
            <a:chOff x="1567633" y="1149513"/>
            <a:chExt cx="9300542" cy="5683262"/>
          </a:xfrm>
        </p:grpSpPr>
        <p:sp>
          <p:nvSpPr>
            <p:cNvPr id="32" name="Left-Up Arrow 5">
              <a:extLst>
                <a:ext uri="{FF2B5EF4-FFF2-40B4-BE49-F238E27FC236}">
                  <a16:creationId xmlns:a16="http://schemas.microsoft.com/office/drawing/2014/main" id="{E88D1013-732F-0388-5AB0-D661A2ECBD35}"/>
                </a:ext>
              </a:extLst>
            </p:cNvPr>
            <p:cNvSpPr/>
            <p:nvPr/>
          </p:nvSpPr>
          <p:spPr>
            <a:xfrm flipH="1">
              <a:off x="2301752" y="1692416"/>
              <a:ext cx="7512828" cy="3611104"/>
            </a:xfrm>
            <a:prstGeom prst="leftUpArrow">
              <a:avLst>
                <a:gd name="adj1" fmla="val 780"/>
                <a:gd name="adj2" fmla="val 2320"/>
                <a:gd name="adj3" fmla="val 5019"/>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33" name="Freeform 6">
              <a:extLst>
                <a:ext uri="{FF2B5EF4-FFF2-40B4-BE49-F238E27FC236}">
                  <a16:creationId xmlns:a16="http://schemas.microsoft.com/office/drawing/2014/main" id="{47893E04-6710-3AB5-CB63-AA6FB7E6562F}"/>
                </a:ext>
              </a:extLst>
            </p:cNvPr>
            <p:cNvSpPr/>
            <p:nvPr/>
          </p:nvSpPr>
          <p:spPr>
            <a:xfrm>
              <a:off x="2846693" y="1966736"/>
              <a:ext cx="6264041" cy="2794681"/>
            </a:xfrm>
            <a:custGeom>
              <a:avLst/>
              <a:gdLst>
                <a:gd name="connsiteX0" fmla="*/ 0 w 5760720"/>
                <a:gd name="connsiteY0" fmla="*/ 0 h 2569680"/>
                <a:gd name="connsiteX1" fmla="*/ 2798064 w 5760720"/>
                <a:gd name="connsiteY1" fmla="*/ 2569464 h 2569680"/>
                <a:gd name="connsiteX2" fmla="*/ 5760720 w 5760720"/>
                <a:gd name="connsiteY2" fmla="*/ 146304 h 2569680"/>
                <a:gd name="connsiteX0" fmla="*/ 0 w 5760720"/>
                <a:gd name="connsiteY0" fmla="*/ 0 h 2569680"/>
                <a:gd name="connsiteX1" fmla="*/ 2798064 w 5760720"/>
                <a:gd name="connsiteY1" fmla="*/ 2569464 h 2569680"/>
                <a:gd name="connsiteX2" fmla="*/ 5760720 w 5760720"/>
                <a:gd name="connsiteY2" fmla="*/ 146304 h 2569680"/>
                <a:gd name="connsiteX0" fmla="*/ 0 w 5760720"/>
                <a:gd name="connsiteY0" fmla="*/ 0 h 2570117"/>
                <a:gd name="connsiteX1" fmla="*/ 2798064 w 5760720"/>
                <a:gd name="connsiteY1" fmla="*/ 2569464 h 2570117"/>
                <a:gd name="connsiteX2" fmla="*/ 5760720 w 5760720"/>
                <a:gd name="connsiteY2" fmla="*/ 146304 h 2570117"/>
                <a:gd name="connsiteX0" fmla="*/ 0 w 5760720"/>
                <a:gd name="connsiteY0" fmla="*/ 0 h 2570126"/>
                <a:gd name="connsiteX1" fmla="*/ 2798064 w 5760720"/>
                <a:gd name="connsiteY1" fmla="*/ 2569464 h 2570126"/>
                <a:gd name="connsiteX2" fmla="*/ 5760720 w 5760720"/>
                <a:gd name="connsiteY2" fmla="*/ 146304 h 2570126"/>
              </a:gdLst>
              <a:ahLst/>
              <a:cxnLst>
                <a:cxn ang="0">
                  <a:pos x="connsiteX0" y="connsiteY0"/>
                </a:cxn>
                <a:cxn ang="0">
                  <a:pos x="connsiteX1" y="connsiteY1"/>
                </a:cxn>
                <a:cxn ang="0">
                  <a:pos x="connsiteX2" y="connsiteY2"/>
                </a:cxn>
              </a:cxnLst>
              <a:rect l="l" t="t" r="r" b="b"/>
              <a:pathLst>
                <a:path w="5760720" h="2570126">
                  <a:moveTo>
                    <a:pt x="0" y="0"/>
                  </a:moveTo>
                  <a:cubicBezTo>
                    <a:pt x="361188" y="2013204"/>
                    <a:pt x="1837944" y="2545080"/>
                    <a:pt x="2798064" y="2569464"/>
                  </a:cubicBezTo>
                  <a:cubicBezTo>
                    <a:pt x="3758184" y="2593848"/>
                    <a:pt x="5401056" y="1947672"/>
                    <a:pt x="5760720" y="146304"/>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6106D858-3168-3349-B0CF-B7EE3423E5CC}"/>
                </a:ext>
              </a:extLst>
            </p:cNvPr>
            <p:cNvSpPr/>
            <p:nvPr/>
          </p:nvSpPr>
          <p:spPr>
            <a:xfrm>
              <a:off x="2928756" y="2563504"/>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Oval 34">
              <a:extLst>
                <a:ext uri="{FF2B5EF4-FFF2-40B4-BE49-F238E27FC236}">
                  <a16:creationId xmlns:a16="http://schemas.microsoft.com/office/drawing/2014/main" id="{8A0DD115-A997-AB8C-8FD3-1EBCD1826F26}"/>
                </a:ext>
              </a:extLst>
            </p:cNvPr>
            <p:cNvSpPr/>
            <p:nvPr/>
          </p:nvSpPr>
          <p:spPr>
            <a:xfrm>
              <a:off x="3535819" y="3540239"/>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5">
              <a:extLst>
                <a:ext uri="{FF2B5EF4-FFF2-40B4-BE49-F238E27FC236}">
                  <a16:creationId xmlns:a16="http://schemas.microsoft.com/office/drawing/2014/main" id="{C4F81CBB-3085-ACBE-D689-071C18092B4A}"/>
                </a:ext>
              </a:extLst>
            </p:cNvPr>
            <p:cNvSpPr/>
            <p:nvPr/>
          </p:nvSpPr>
          <p:spPr>
            <a:xfrm>
              <a:off x="4258052" y="4195010"/>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Oval 36">
              <a:extLst>
                <a:ext uri="{FF2B5EF4-FFF2-40B4-BE49-F238E27FC236}">
                  <a16:creationId xmlns:a16="http://schemas.microsoft.com/office/drawing/2014/main" id="{1CAAF190-EE46-AD88-08E4-DE2E0731A57D}"/>
                </a:ext>
              </a:extLst>
            </p:cNvPr>
            <p:cNvSpPr/>
            <p:nvPr/>
          </p:nvSpPr>
          <p:spPr>
            <a:xfrm>
              <a:off x="8923738" y="2241776"/>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37">
              <a:extLst>
                <a:ext uri="{FF2B5EF4-FFF2-40B4-BE49-F238E27FC236}">
                  <a16:creationId xmlns:a16="http://schemas.microsoft.com/office/drawing/2014/main" id="{B154DAB6-CDE3-3601-A77D-0C6D5857A466}"/>
                </a:ext>
              </a:extLst>
            </p:cNvPr>
            <p:cNvSpPr/>
            <p:nvPr/>
          </p:nvSpPr>
          <p:spPr>
            <a:xfrm>
              <a:off x="8504118" y="3202082"/>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38">
              <a:extLst>
                <a:ext uri="{FF2B5EF4-FFF2-40B4-BE49-F238E27FC236}">
                  <a16:creationId xmlns:a16="http://schemas.microsoft.com/office/drawing/2014/main" id="{FC112946-5EC7-1E49-5087-5926994A6FC3}"/>
                </a:ext>
              </a:extLst>
            </p:cNvPr>
            <p:cNvSpPr/>
            <p:nvPr/>
          </p:nvSpPr>
          <p:spPr>
            <a:xfrm>
              <a:off x="7915921" y="3864335"/>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0" name="Straight Connector 39">
              <a:extLst>
                <a:ext uri="{FF2B5EF4-FFF2-40B4-BE49-F238E27FC236}">
                  <a16:creationId xmlns:a16="http://schemas.microsoft.com/office/drawing/2014/main" id="{F5F120C1-7E1B-67BB-9F64-7E01CC8CA023}"/>
                </a:ext>
              </a:extLst>
            </p:cNvPr>
            <p:cNvCxnSpPr>
              <a:cxnSpLocks/>
            </p:cNvCxnSpPr>
            <p:nvPr/>
          </p:nvCxnSpPr>
          <p:spPr>
            <a:xfrm>
              <a:off x="4373209" y="4394555"/>
              <a:ext cx="0" cy="811669"/>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1" name="Text Placeholder 3">
              <a:extLst>
                <a:ext uri="{FF2B5EF4-FFF2-40B4-BE49-F238E27FC236}">
                  <a16:creationId xmlns:a16="http://schemas.microsoft.com/office/drawing/2014/main" id="{D637A9FF-4044-851F-12A7-CCF3E4326019}"/>
                </a:ext>
              </a:extLst>
            </p:cNvPr>
            <p:cNvSpPr txBox="1">
              <a:spLocks/>
            </p:cNvSpPr>
            <p:nvPr/>
          </p:nvSpPr>
          <p:spPr>
            <a:xfrm>
              <a:off x="1567633" y="1149513"/>
              <a:ext cx="1644939" cy="64860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Cost</a:t>
              </a:r>
            </a:p>
          </p:txBody>
        </p:sp>
        <p:sp>
          <p:nvSpPr>
            <p:cNvPr id="42" name="Text Placeholder 3">
              <a:extLst>
                <a:ext uri="{FF2B5EF4-FFF2-40B4-BE49-F238E27FC236}">
                  <a16:creationId xmlns:a16="http://schemas.microsoft.com/office/drawing/2014/main" id="{B405652B-1EB2-0514-21F8-00F60E1371BE}"/>
                </a:ext>
              </a:extLst>
            </p:cNvPr>
            <p:cNvSpPr txBox="1">
              <a:spLocks/>
            </p:cNvSpPr>
            <p:nvPr/>
          </p:nvSpPr>
          <p:spPr>
            <a:xfrm>
              <a:off x="3566299" y="5324415"/>
              <a:ext cx="1644939" cy="64860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Start</a:t>
              </a:r>
            </a:p>
          </p:txBody>
        </p:sp>
        <p:sp>
          <p:nvSpPr>
            <p:cNvPr id="43" name="Text Placeholder 3">
              <a:extLst>
                <a:ext uri="{FF2B5EF4-FFF2-40B4-BE49-F238E27FC236}">
                  <a16:creationId xmlns:a16="http://schemas.microsoft.com/office/drawing/2014/main" id="{265B2F52-1055-E456-1C4E-4F4A5F688BA9}"/>
                </a:ext>
              </a:extLst>
            </p:cNvPr>
            <p:cNvSpPr txBox="1">
              <a:spLocks/>
            </p:cNvSpPr>
            <p:nvPr/>
          </p:nvSpPr>
          <p:spPr>
            <a:xfrm>
              <a:off x="4433370" y="5339033"/>
              <a:ext cx="5395028" cy="149374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The learning rate is too large</a:t>
              </a:r>
              <a:endParaRPr lang="en-US" sz="1400" dirty="0">
                <a:solidFill>
                  <a:schemeClr val="tx1">
                    <a:lumMod val="85000"/>
                    <a:lumOff val="15000"/>
                  </a:schemeClr>
                </a:solidFill>
                <a:latin typeface="Sofia Pro" pitchFamily="2" charset="0"/>
              </a:endParaRPr>
            </a:p>
          </p:txBody>
        </p:sp>
        <p:sp>
          <p:nvSpPr>
            <p:cNvPr id="44" name="Text Placeholder 3">
              <a:extLst>
                <a:ext uri="{FF2B5EF4-FFF2-40B4-BE49-F238E27FC236}">
                  <a16:creationId xmlns:a16="http://schemas.microsoft.com/office/drawing/2014/main" id="{51E5AF11-5F92-E639-80A9-339950D7582A}"/>
                </a:ext>
              </a:extLst>
            </p:cNvPr>
            <p:cNvSpPr txBox="1">
              <a:spLocks/>
            </p:cNvSpPr>
            <p:nvPr/>
          </p:nvSpPr>
          <p:spPr>
            <a:xfrm>
              <a:off x="9223236" y="5003944"/>
              <a:ext cx="1644939" cy="64860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0</a:t>
              </a:r>
            </a:p>
          </p:txBody>
        </p:sp>
        <p:cxnSp>
          <p:nvCxnSpPr>
            <p:cNvPr id="45" name="Straight Arrow Connector 44">
              <a:extLst>
                <a:ext uri="{FF2B5EF4-FFF2-40B4-BE49-F238E27FC236}">
                  <a16:creationId xmlns:a16="http://schemas.microsoft.com/office/drawing/2014/main" id="{AAE860E6-DA8F-A5D1-9CCB-8782F927247D}"/>
                </a:ext>
              </a:extLst>
            </p:cNvPr>
            <p:cNvCxnSpPr>
              <a:cxnSpLocks/>
            </p:cNvCxnSpPr>
            <p:nvPr/>
          </p:nvCxnSpPr>
          <p:spPr>
            <a:xfrm flipH="1" flipV="1">
              <a:off x="3178536" y="2793819"/>
              <a:ext cx="5282263" cy="444534"/>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8C2446EA-D3C1-FF16-A787-567A5E863EF1}"/>
                </a:ext>
              </a:extLst>
            </p:cNvPr>
            <p:cNvCxnSpPr>
              <a:cxnSpLocks/>
            </p:cNvCxnSpPr>
            <p:nvPr/>
          </p:nvCxnSpPr>
          <p:spPr>
            <a:xfrm flipH="1" flipV="1">
              <a:off x="3768940" y="3759024"/>
              <a:ext cx="4089783" cy="141407"/>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781A09E6-5AA7-E684-3169-B8A8DCB19B00}"/>
                </a:ext>
              </a:extLst>
            </p:cNvPr>
            <p:cNvCxnSpPr>
              <a:cxnSpLocks/>
            </p:cNvCxnSpPr>
            <p:nvPr/>
          </p:nvCxnSpPr>
          <p:spPr>
            <a:xfrm flipH="1">
              <a:off x="4576814" y="3987147"/>
              <a:ext cx="3247667" cy="298560"/>
            </a:xfrm>
            <a:prstGeom prst="straightConnector1">
              <a:avLst/>
            </a:prstGeom>
            <a:ln w="952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C14B0E30-F524-6C7A-1A61-087040D4CF0F}"/>
                </a:ext>
              </a:extLst>
            </p:cNvPr>
            <p:cNvCxnSpPr>
              <a:cxnSpLocks/>
              <a:endCxn id="35" idx="6"/>
            </p:cNvCxnSpPr>
            <p:nvPr/>
          </p:nvCxnSpPr>
          <p:spPr>
            <a:xfrm flipH="1">
              <a:off x="3766134" y="3324269"/>
              <a:ext cx="4694665" cy="331128"/>
            </a:xfrm>
            <a:prstGeom prst="straightConnector1">
              <a:avLst/>
            </a:prstGeom>
            <a:ln w="952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4C5F87DE-1606-630C-852F-E6DA8AC0B3B5}"/>
                </a:ext>
              </a:extLst>
            </p:cNvPr>
            <p:cNvCxnSpPr>
              <a:cxnSpLocks/>
            </p:cNvCxnSpPr>
            <p:nvPr/>
          </p:nvCxnSpPr>
          <p:spPr>
            <a:xfrm flipH="1">
              <a:off x="3178536" y="2349012"/>
              <a:ext cx="5701883" cy="377360"/>
            </a:xfrm>
            <a:prstGeom prst="straightConnector1">
              <a:avLst/>
            </a:prstGeom>
            <a:ln w="952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grpSp>
      <p:sp>
        <p:nvSpPr>
          <p:cNvPr id="52" name="TextBox 51">
            <a:extLst>
              <a:ext uri="{FF2B5EF4-FFF2-40B4-BE49-F238E27FC236}">
                <a16:creationId xmlns:a16="http://schemas.microsoft.com/office/drawing/2014/main" id="{C90B7511-FB20-0BF2-A6AD-AA16A55D92BD}"/>
              </a:ext>
            </a:extLst>
          </p:cNvPr>
          <p:cNvSpPr txBox="1"/>
          <p:nvPr/>
        </p:nvSpPr>
        <p:spPr>
          <a:xfrm>
            <a:off x="5166842" y="4921668"/>
            <a:ext cx="1858315" cy="217968"/>
          </a:xfrm>
          <a:prstGeom prst="rect">
            <a:avLst/>
          </a:prstGeom>
          <a:noFill/>
        </p:spPr>
        <p:txBody>
          <a:bodyPr wrap="square" rtlCol="0">
            <a:spAutoFit/>
          </a:bodyPr>
          <a:lstStyle/>
          <a:p>
            <a:r>
              <a:rPr lang="en-US" sz="800" dirty="0"/>
              <a:t>This image was generated using AI tools</a:t>
            </a:r>
          </a:p>
        </p:txBody>
      </p:sp>
    </p:spTree>
    <p:extLst>
      <p:ext uri="{BB962C8B-B14F-4D97-AF65-F5344CB8AC3E}">
        <p14:creationId xmlns:p14="http://schemas.microsoft.com/office/powerpoint/2010/main" val="38157694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51C78F39-4B45-2FF8-4277-C1E2C0947176}"/>
              </a:ext>
            </a:extLst>
          </p:cNvPr>
          <p:cNvSpPr>
            <a:spLocks noGrp="1"/>
          </p:cNvSpPr>
          <p:nvPr/>
        </p:nvSpPr>
        <p:spPr>
          <a:xfrm>
            <a:off x="831850" y="1709739"/>
            <a:ext cx="10515600" cy="17192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4800" b="1" kern="1200">
                <a:solidFill>
                  <a:srgbClr val="30335D"/>
                </a:solidFill>
                <a:latin typeface="Avenir Black" panose="02000503020000020003"/>
                <a:ea typeface="+mj-ea"/>
                <a:cs typeface="+mj-cs"/>
              </a:defRPr>
            </a:lvl1pPr>
          </a:lstStyle>
          <a:p>
            <a:r>
              <a:rPr lang="en-US"/>
              <a:t>Introduction to Error </a:t>
            </a:r>
            <a:br>
              <a:rPr lang="en-US"/>
            </a:br>
            <a:r>
              <a:rPr lang="en-US"/>
              <a:t>and Loss Functions</a:t>
            </a:r>
            <a:r>
              <a:rPr lang="en-US">
                <a:ea typeface="Calibri Light"/>
                <a:cs typeface="Calibri Light"/>
              </a:rPr>
              <a:t> </a:t>
            </a:r>
            <a:endParaRPr lang="en-US" dirty="0"/>
          </a:p>
        </p:txBody>
      </p:sp>
    </p:spTree>
    <p:extLst>
      <p:ext uri="{BB962C8B-B14F-4D97-AF65-F5344CB8AC3E}">
        <p14:creationId xmlns:p14="http://schemas.microsoft.com/office/powerpoint/2010/main" val="11536250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normAutofit/>
          </a:bodyPr>
          <a:lstStyle/>
          <a:p>
            <a:r>
              <a:rPr lang="en-US" dirty="0">
                <a:latin typeface="Avenir Black" panose="02000503020000020003"/>
              </a:rPr>
              <a:t>Loss </a:t>
            </a:r>
            <a:r>
              <a:rPr lang="en-US" dirty="0">
                <a:solidFill>
                  <a:srgbClr val="30335D"/>
                </a:solidFill>
                <a:latin typeface="Avenir Black" panose="02000503020000020003"/>
              </a:rPr>
              <a:t>Functions</a:t>
            </a:r>
          </a:p>
        </p:txBody>
      </p:sp>
      <p:sp>
        <p:nvSpPr>
          <p:cNvPr id="5" name="Content Placeholder 4">
            <a:extLst>
              <a:ext uri="{FF2B5EF4-FFF2-40B4-BE49-F238E27FC236}">
                <a16:creationId xmlns:a16="http://schemas.microsoft.com/office/drawing/2014/main" id="{6F407849-EEE1-DD64-6D0C-92948CB512D4}"/>
              </a:ext>
            </a:extLst>
          </p:cNvPr>
          <p:cNvSpPr>
            <a:spLocks noGrp="1"/>
          </p:cNvSpPr>
          <p:nvPr>
            <p:ph sz="half" idx="1"/>
          </p:nvPr>
        </p:nvSpPr>
        <p:spPr/>
        <p:txBody>
          <a:bodyPr vert="horz" lIns="91440" tIns="45720" rIns="91440" bIns="45720" rtlCol="0" anchor="ctr">
            <a:normAutofit/>
          </a:bodyPr>
          <a:lstStyle/>
          <a:p>
            <a:pPr marL="0" indent="0" algn="ctr">
              <a:buNone/>
            </a:pPr>
            <a:r>
              <a:rPr lang="en-US" sz="3200" dirty="0"/>
              <a:t>How do we quantify prediction error?</a:t>
            </a:r>
            <a:endParaRPr lang="en-US" sz="3200" dirty="0">
              <a:ea typeface="Calibri" panose="020F0502020204030204"/>
              <a:cs typeface="Calibri" panose="020F0502020204030204"/>
            </a:endParaRPr>
          </a:p>
          <a:p>
            <a:endParaRPr lang="en-US" dirty="0"/>
          </a:p>
        </p:txBody>
      </p:sp>
      <p:pic>
        <p:nvPicPr>
          <p:cNvPr id="2" name="Picture 2" descr="Season 1 Episode 4 Joe GIF by Paramount+">
            <a:extLst>
              <a:ext uri="{FF2B5EF4-FFF2-40B4-BE49-F238E27FC236}">
                <a16:creationId xmlns:a16="http://schemas.microsoft.com/office/drawing/2014/main" id="{054FE86E-F215-7080-EBD1-717EF87A77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9095" y="1848703"/>
            <a:ext cx="4115369" cy="41153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329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D7176-5EA5-963F-2F96-87BB2AF16E47}"/>
              </a:ext>
            </a:extLst>
          </p:cNvPr>
          <p:cNvSpPr>
            <a:spLocks noGrp="1"/>
          </p:cNvSpPr>
          <p:nvPr>
            <p:ph type="title"/>
          </p:nvPr>
        </p:nvSpPr>
        <p:spPr/>
        <p:txBody>
          <a:bodyPr/>
          <a:lstStyle/>
          <a:p>
            <a:r>
              <a:rPr lang="en-US" dirty="0">
                <a:latin typeface="Avenir Black" panose="02000503020000020003"/>
              </a:rPr>
              <a:t>Mean Squared Error (MSE)</a:t>
            </a:r>
          </a:p>
        </p:txBody>
      </p:sp>
      <p:pic>
        <p:nvPicPr>
          <p:cNvPr id="8" name="Picture 7">
            <a:extLst>
              <a:ext uri="{FF2B5EF4-FFF2-40B4-BE49-F238E27FC236}">
                <a16:creationId xmlns:a16="http://schemas.microsoft.com/office/drawing/2014/main" id="{61480859-1ED8-9DDB-10A9-2488CC1731D3}"/>
              </a:ext>
            </a:extLst>
          </p:cNvPr>
          <p:cNvPicPr>
            <a:picLocks noChangeAspect="1"/>
          </p:cNvPicPr>
          <p:nvPr/>
        </p:nvPicPr>
        <p:blipFill>
          <a:blip r:embed="rId3"/>
          <a:stretch>
            <a:fillRect/>
          </a:stretch>
        </p:blipFill>
        <p:spPr>
          <a:xfrm>
            <a:off x="3889613" y="1690688"/>
            <a:ext cx="4607868" cy="4630680"/>
          </a:xfrm>
          <a:prstGeom prst="rect">
            <a:avLst/>
          </a:prstGeom>
        </p:spPr>
      </p:pic>
    </p:spTree>
    <p:extLst>
      <p:ext uri="{BB962C8B-B14F-4D97-AF65-F5344CB8AC3E}">
        <p14:creationId xmlns:p14="http://schemas.microsoft.com/office/powerpoint/2010/main" val="37565918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16549-7E43-58D0-826D-31374FA6EBD6}"/>
              </a:ext>
            </a:extLst>
          </p:cNvPr>
          <p:cNvSpPr>
            <a:spLocks noGrp="1"/>
          </p:cNvSpPr>
          <p:nvPr>
            <p:ph type="title"/>
          </p:nvPr>
        </p:nvSpPr>
        <p:spPr/>
        <p:txBody>
          <a:bodyPr/>
          <a:lstStyle/>
          <a:p>
            <a:r>
              <a:rPr lang="en-US" dirty="0">
                <a:latin typeface="Avenir Black" panose="02000503020000020003"/>
              </a:rPr>
              <a:t>Cross Entropy</a:t>
            </a:r>
          </a:p>
        </p:txBody>
      </p:sp>
      <p:graphicFrame>
        <p:nvGraphicFramePr>
          <p:cNvPr id="7" name="Chart 6">
            <a:extLst>
              <a:ext uri="{FF2B5EF4-FFF2-40B4-BE49-F238E27FC236}">
                <a16:creationId xmlns:a16="http://schemas.microsoft.com/office/drawing/2014/main" id="{ACFFB0C7-B3F2-C986-AC09-A921CE09EA3A}"/>
              </a:ext>
            </a:extLst>
          </p:cNvPr>
          <p:cNvGraphicFramePr/>
          <p:nvPr>
            <p:extLst>
              <p:ext uri="{D42A27DB-BD31-4B8C-83A1-F6EECF244321}">
                <p14:modId xmlns:p14="http://schemas.microsoft.com/office/powerpoint/2010/main" val="1011760371"/>
              </p:ext>
            </p:extLst>
          </p:nvPr>
        </p:nvGraphicFramePr>
        <p:xfrm>
          <a:off x="7304091" y="1548520"/>
          <a:ext cx="4301373" cy="475674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a:extLst>
              <a:ext uri="{FF2B5EF4-FFF2-40B4-BE49-F238E27FC236}">
                <a16:creationId xmlns:a16="http://schemas.microsoft.com/office/drawing/2014/main" id="{62A3E989-F03C-9BE3-504C-CD21EE2D37E1}"/>
              </a:ext>
            </a:extLst>
          </p:cNvPr>
          <p:cNvGraphicFramePr/>
          <p:nvPr>
            <p:extLst>
              <p:ext uri="{D42A27DB-BD31-4B8C-83A1-F6EECF244321}">
                <p14:modId xmlns:p14="http://schemas.microsoft.com/office/powerpoint/2010/main" val="2197598565"/>
              </p:ext>
            </p:extLst>
          </p:nvPr>
        </p:nvGraphicFramePr>
        <p:xfrm>
          <a:off x="586536" y="2945634"/>
          <a:ext cx="6103088" cy="2565340"/>
        </p:xfrm>
        <a:graphic>
          <a:graphicData uri="http://schemas.openxmlformats.org/drawingml/2006/chart">
            <c:chart xmlns:c="http://schemas.openxmlformats.org/drawingml/2006/chart" xmlns:r="http://schemas.openxmlformats.org/officeDocument/2006/relationships" r:id="rId4"/>
          </a:graphicData>
        </a:graphic>
      </p:graphicFrame>
      <p:cxnSp>
        <p:nvCxnSpPr>
          <p:cNvPr id="10" name="Straight Connector 9">
            <a:extLst>
              <a:ext uri="{FF2B5EF4-FFF2-40B4-BE49-F238E27FC236}">
                <a16:creationId xmlns:a16="http://schemas.microsoft.com/office/drawing/2014/main" id="{2538EEA4-2E25-A43F-1873-75CA21729A67}"/>
              </a:ext>
            </a:extLst>
          </p:cNvPr>
          <p:cNvCxnSpPr>
            <a:cxnSpLocks/>
          </p:cNvCxnSpPr>
          <p:nvPr/>
        </p:nvCxnSpPr>
        <p:spPr>
          <a:xfrm>
            <a:off x="1201003" y="3125337"/>
            <a:ext cx="3207224" cy="1910687"/>
          </a:xfrm>
          <a:prstGeom prst="line">
            <a:avLst/>
          </a:prstGeom>
          <a:ln w="66675">
            <a:solidFill>
              <a:srgbClr val="65BB7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838546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2015 WHITE Template">
    <a:dk1>
      <a:srgbClr val="B3B3B3"/>
    </a:dk1>
    <a:lt1>
      <a:srgbClr val="FFFFFF"/>
    </a:lt1>
    <a:dk2>
      <a:srgbClr val="000000"/>
    </a:dk2>
    <a:lt2>
      <a:srgbClr val="76B900"/>
    </a:lt2>
    <a:accent1>
      <a:srgbClr val="0071C5"/>
    </a:accent1>
    <a:accent2>
      <a:srgbClr val="007450"/>
    </a:accent2>
    <a:accent3>
      <a:srgbClr val="9A4216"/>
    </a:accent3>
    <a:accent4>
      <a:srgbClr val="505050"/>
    </a:accent4>
    <a:accent5>
      <a:srgbClr val="9E1212"/>
    </a:accent5>
    <a:accent6>
      <a:srgbClr val="0D3481"/>
    </a:accent6>
    <a:hlink>
      <a:srgbClr val="76B900"/>
    </a:hlink>
    <a:folHlink>
      <a:srgbClr val="004827"/>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673533D22965147974C76FEA4E99B6D" ma:contentTypeVersion="14" ma:contentTypeDescription="Create a new document." ma:contentTypeScope="" ma:versionID="baf97ebdb055b6e802f85d85f7430d7a">
  <xsd:schema xmlns:xsd="http://www.w3.org/2001/XMLSchema" xmlns:xs="http://www.w3.org/2001/XMLSchema" xmlns:p="http://schemas.microsoft.com/office/2006/metadata/properties" xmlns:ns2="457672a9-2aae-4e32-9c0c-21a1a727485c" xmlns:ns3="dab19d59-310d-4ad5-9870-435903295c2c" targetNamespace="http://schemas.microsoft.com/office/2006/metadata/properties" ma:root="true" ma:fieldsID="435a8bddba1e3444b1f1aea000650766" ns2:_="" ns3:_="">
    <xsd:import namespace="457672a9-2aae-4e32-9c0c-21a1a727485c"/>
    <xsd:import namespace="dab19d59-310d-4ad5-9870-435903295c2c"/>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MediaServiceObjectDetectorVersions" minOccurs="0"/>
                <xsd:element ref="ns3:SharedWithUsers" minOccurs="0"/>
                <xsd:element ref="ns3:SharedWithDetails" minOccurs="0"/>
                <xsd:element ref="ns2:MediaServiceSearchPropertie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57672a9-2aae-4e32-9c0c-21a1a727485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fa0c477a-f09e-4137-8c49-77869fdcca91" ma:termSetId="09814cd3-568e-fe90-9814-8d621ff8fb84" ma:anchorId="fba54fb3-c3e1-fe81-a776-ca4b69148c4d" ma:open="true" ma:isKeyword="false">
      <xsd:complexType>
        <xsd:sequence>
          <xsd:element ref="pc:Terms" minOccurs="0" maxOccurs="1"/>
        </xsd:sequence>
      </xsd:complex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SearchProperties" ma:index="20" nillable="true" ma:displayName="MediaServiceSearchProperties" ma:hidden="true" ma:internalName="MediaServiceSearchProperties" ma:readOnly="true">
      <xsd:simpleType>
        <xsd:restriction base="dms:Note"/>
      </xsd:simpleType>
    </xsd:element>
    <xsd:element name="MediaServiceLocation" ma:index="21"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ab19d59-310d-4ad5-9870-435903295c2c"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457672a9-2aae-4e32-9c0c-21a1a727485c">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7E8D0B54-EA8A-470E-AA56-47CC8CFEFA35}">
  <ds:schemaRefs>
    <ds:schemaRef ds:uri="http://schemas.microsoft.com/sharepoint/v3/contenttype/forms"/>
  </ds:schemaRefs>
</ds:datastoreItem>
</file>

<file path=customXml/itemProps2.xml><?xml version="1.0" encoding="utf-8"?>
<ds:datastoreItem xmlns:ds="http://schemas.openxmlformats.org/officeDocument/2006/customXml" ds:itemID="{032E3F52-FF7A-406F-B83C-BC8C8557E5A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57672a9-2aae-4e32-9c0c-21a1a727485c"/>
    <ds:schemaRef ds:uri="dab19d59-310d-4ad5-9870-435903295c2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38677FA-F138-428B-9820-6F102A8FC0B0}">
  <ds:schemaRefs>
    <ds:schemaRef ds:uri="http://www.w3.org/XML/1998/namespace"/>
    <ds:schemaRef ds:uri="http://schemas.microsoft.com/office/2006/metadata/properties"/>
    <ds:schemaRef ds:uri="http://schemas.microsoft.com/office/2006/documentManagement/types"/>
    <ds:schemaRef ds:uri="http://purl.org/dc/elements/1.1/"/>
    <ds:schemaRef ds:uri="457672a9-2aae-4e32-9c0c-21a1a727485c"/>
    <ds:schemaRef ds:uri="http://schemas.microsoft.com/office/infopath/2007/PartnerControls"/>
    <ds:schemaRef ds:uri="http://purl.org/dc/terms/"/>
    <ds:schemaRef ds:uri="http://schemas.openxmlformats.org/package/2006/metadata/core-properties"/>
    <ds:schemaRef ds:uri="dab19d59-310d-4ad5-9870-435903295c2c"/>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Office 2013 - 2022 Theme</Template>
  <TotalTime>93</TotalTime>
  <Words>2074</Words>
  <Application>Microsoft Office PowerPoint</Application>
  <PresentationFormat>Widescreen</PresentationFormat>
  <Paragraphs>123</Paragraphs>
  <Slides>21</Slides>
  <Notes>14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21</vt:i4>
      </vt:variant>
    </vt:vector>
  </HeadingPairs>
  <TitlesOfParts>
    <vt:vector size="31" baseType="lpstr">
      <vt:lpstr>Arial</vt:lpstr>
      <vt:lpstr>Avenir Black</vt:lpstr>
      <vt:lpstr>Avenir Medium</vt:lpstr>
      <vt:lpstr>Avenir Medium Oblique</vt:lpstr>
      <vt:lpstr>Calibri</vt:lpstr>
      <vt:lpstr>Calibri Light</vt:lpstr>
      <vt:lpstr>Sofia Pro</vt:lpstr>
      <vt:lpstr>Söhne</vt:lpstr>
      <vt:lpstr>Symbol</vt:lpstr>
      <vt:lpstr>Office Theme</vt:lpstr>
      <vt:lpstr>PowerPoint Presentation</vt:lpstr>
      <vt:lpstr>Module 3 Objectives</vt:lpstr>
      <vt:lpstr>PowerPoint Presentation</vt:lpstr>
      <vt:lpstr>It’s All Downhill From Here</vt:lpstr>
      <vt:lpstr>PowerPoint Presentation</vt:lpstr>
      <vt:lpstr>PowerPoint Presentation</vt:lpstr>
      <vt:lpstr>Loss Functions</vt:lpstr>
      <vt:lpstr>Mean Squared Error (MSE)</vt:lpstr>
      <vt:lpstr>Cross Entropy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We Can Also Use What We’ve “Learned”</vt:lpstr>
      <vt:lpstr>PowerPoint Presentation</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Rhodes,Elizabeth A</dc:creator>
  <cp:lastModifiedBy>Lutticken,Ian</cp:lastModifiedBy>
  <cp:revision>64</cp:revision>
  <dcterms:created xsi:type="dcterms:W3CDTF">2022-10-29T18:14:49Z</dcterms:created>
  <dcterms:modified xsi:type="dcterms:W3CDTF">2024-03-26T17:16:49Z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0x0101002673533D22965147974C76FEA4E99B6D</vt:lpwstr>
  </property>
  <property fmtid="{D5CDD505-2E9C-101B-9397-08002B2CF9AE}" pid="3" name="MediaServiceImageTags">
    <vt:lpwstr/>
  </property>
</Properties>
</file>

<file path=docProps/thumbnail.jpeg>
</file>